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5" r:id="rId1"/>
  </p:sldMasterIdLst>
  <p:sldIdLst>
    <p:sldId id="256" r:id="rId2"/>
    <p:sldId id="257" r:id="rId3"/>
    <p:sldId id="259" r:id="rId4"/>
    <p:sldId id="260" r:id="rId5"/>
    <p:sldId id="263" r:id="rId6"/>
    <p:sldId id="264" r:id="rId7"/>
    <p:sldId id="265" r:id="rId8"/>
    <p:sldId id="266" r:id="rId9"/>
    <p:sldId id="267" r:id="rId10"/>
    <p:sldId id="268" r:id="rId11"/>
    <p:sldId id="275" r:id="rId12"/>
    <p:sldId id="269" r:id="rId13"/>
    <p:sldId id="270" r:id="rId14"/>
    <p:sldId id="271" r:id="rId15"/>
    <p:sldId id="272" r:id="rId16"/>
    <p:sldId id="273" r:id="rId17"/>
    <p:sldId id="274" r:id="rId18"/>
    <p:sldId id="276" r:id="rId19"/>
    <p:sldId id="277" r:id="rId20"/>
    <p:sldId id="281" r:id="rId21"/>
    <p:sldId id="278" r:id="rId22"/>
    <p:sldId id="279" r:id="rId23"/>
    <p:sldId id="280" r:id="rId24"/>
    <p:sldId id="282" r:id="rId25"/>
    <p:sldId id="283" r:id="rId26"/>
    <p:sldId id="284" r:id="rId27"/>
    <p:sldId id="285" r:id="rId28"/>
    <p:sldId id="286" r:id="rId29"/>
    <p:sldId id="287" r:id="rId30"/>
    <p:sldId id="288" r:id="rId31"/>
    <p:sldId id="291" r:id="rId32"/>
    <p:sldId id="292" r:id="rId33"/>
    <p:sldId id="289" r:id="rId34"/>
    <p:sldId id="290" r:id="rId35"/>
    <p:sldId id="293" r:id="rId36"/>
    <p:sldId id="294" r:id="rId37"/>
    <p:sldId id="295" r:id="rId38"/>
  </p:sldIdLst>
  <p:sldSz cx="51206400" cy="2880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C3F282-5B4D-D97A-0338-4A85119400B4}" name="admin" initials="a" userId="admin"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249" autoAdjust="0"/>
  </p:normalViewPr>
  <p:slideViewPr>
    <p:cSldViewPr snapToGrid="0">
      <p:cViewPr varScale="1">
        <p:scale>
          <a:sx n="17" d="100"/>
          <a:sy n="17" d="100"/>
        </p:scale>
        <p:origin x="480"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2293620" y="-20003"/>
            <a:ext cx="21062630" cy="28823605"/>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2299284" y="5796288"/>
            <a:ext cx="36013412" cy="10988036"/>
          </a:xfrm>
        </p:spPr>
        <p:txBody>
          <a:bodyPr anchor="b">
            <a:normAutofit/>
          </a:bodyPr>
          <a:lstStyle>
            <a:lvl1pPr algn="r">
              <a:defRPr sz="25200">
                <a:effectLst/>
              </a:defRPr>
            </a:lvl1pPr>
          </a:lstStyle>
          <a:p>
            <a:r>
              <a:rPr lang="en-US"/>
              <a:t>Click to edit Master title style</a:t>
            </a:r>
            <a:endParaRPr lang="en-US" dirty="0"/>
          </a:p>
        </p:txBody>
      </p:sp>
      <p:sp>
        <p:nvSpPr>
          <p:cNvPr id="3" name="Subtitle 2"/>
          <p:cNvSpPr>
            <a:spLocks noGrp="1"/>
          </p:cNvSpPr>
          <p:nvPr>
            <p:ph type="subTitle" idx="1"/>
          </p:nvPr>
        </p:nvSpPr>
        <p:spPr>
          <a:xfrm>
            <a:off x="18964586" y="16784321"/>
            <a:ext cx="29348109" cy="5831843"/>
          </a:xfrm>
        </p:spPr>
        <p:txBody>
          <a:bodyPr anchor="t">
            <a:normAutofit/>
          </a:bodyPr>
          <a:lstStyle>
            <a:lvl1pPr marL="0" indent="0" algn="r">
              <a:buNone/>
              <a:defRPr sz="8820">
                <a:solidFill>
                  <a:schemeClr val="tx1"/>
                </a:solidFill>
              </a:defRPr>
            </a:lvl1pPr>
            <a:lvl2pPr marL="1920240" indent="0" algn="ctr">
              <a:buNone/>
              <a:defRPr>
                <a:solidFill>
                  <a:schemeClr val="tx1">
                    <a:tint val="75000"/>
                  </a:schemeClr>
                </a:solidFill>
              </a:defRPr>
            </a:lvl2pPr>
            <a:lvl3pPr marL="3840480" indent="0" algn="ctr">
              <a:buNone/>
              <a:defRPr>
                <a:solidFill>
                  <a:schemeClr val="tx1">
                    <a:tint val="75000"/>
                  </a:schemeClr>
                </a:solidFill>
              </a:defRPr>
            </a:lvl3pPr>
            <a:lvl4pPr marL="5760720" indent="0" algn="ctr">
              <a:buNone/>
              <a:defRPr>
                <a:solidFill>
                  <a:schemeClr val="tx1">
                    <a:tint val="75000"/>
                  </a:schemeClr>
                </a:solidFill>
              </a:defRPr>
            </a:lvl4pPr>
            <a:lvl5pPr marL="7680960" indent="0" algn="ctr">
              <a:buNone/>
              <a:defRPr>
                <a:solidFill>
                  <a:schemeClr val="tx1">
                    <a:tint val="75000"/>
                  </a:schemeClr>
                </a:solidFill>
              </a:defRPr>
            </a:lvl5pPr>
            <a:lvl6pPr marL="9601200" indent="0" algn="ctr">
              <a:buNone/>
              <a:defRPr>
                <a:solidFill>
                  <a:schemeClr val="tx1">
                    <a:tint val="75000"/>
                  </a:schemeClr>
                </a:solidFill>
              </a:defRPr>
            </a:lvl6pPr>
            <a:lvl7pPr marL="11521440" indent="0" algn="ctr">
              <a:buNone/>
              <a:defRPr>
                <a:solidFill>
                  <a:schemeClr val="tx1">
                    <a:tint val="75000"/>
                  </a:schemeClr>
                </a:solidFill>
              </a:defRPr>
            </a:lvl7pPr>
            <a:lvl8pPr marL="13441680" indent="0" algn="ctr">
              <a:buNone/>
              <a:defRPr>
                <a:solidFill>
                  <a:schemeClr val="tx1">
                    <a:tint val="75000"/>
                  </a:schemeClr>
                </a:solidFill>
              </a:defRPr>
            </a:lvl8pPr>
            <a:lvl9pPr marL="153619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a:xfrm>
            <a:off x="22396130" y="24709757"/>
            <a:ext cx="18160985" cy="1533525"/>
          </a:xfrm>
        </p:spPr>
        <p:txBody>
          <a:bodyPr/>
          <a:lstStyle/>
          <a:p>
            <a:endParaRPr lang="en-IN"/>
          </a:p>
        </p:txBody>
      </p:sp>
      <p:sp>
        <p:nvSpPr>
          <p:cNvPr id="6" name="Slide Number Placeholder 5"/>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3325803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34108" y="19878033"/>
            <a:ext cx="42078586" cy="2380300"/>
          </a:xfrm>
        </p:spPr>
        <p:txBody>
          <a:bodyPr anchor="b">
            <a:normAutofit/>
          </a:bodyPr>
          <a:lstStyle>
            <a:lvl1pPr algn="ctr">
              <a:defRPr sz="100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021250" y="3914871"/>
            <a:ext cx="34548965" cy="132928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a:t>Click icon to add picture</a:t>
            </a:r>
            <a:endParaRPr lang="en-US" dirty="0"/>
          </a:p>
        </p:txBody>
      </p:sp>
      <p:sp>
        <p:nvSpPr>
          <p:cNvPr id="4" name="Text Placeholder 3"/>
          <p:cNvSpPr>
            <a:spLocks noGrp="1"/>
          </p:cNvSpPr>
          <p:nvPr>
            <p:ph type="body" sz="half" idx="2"/>
          </p:nvPr>
        </p:nvSpPr>
        <p:spPr>
          <a:xfrm>
            <a:off x="6234108" y="22258333"/>
            <a:ext cx="42078586" cy="2073590"/>
          </a:xfrm>
        </p:spPr>
        <p:txBody>
          <a:bodyPr>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Click to edit Master text styles</a:t>
            </a:r>
          </a:p>
        </p:txBody>
      </p:sp>
      <p:sp>
        <p:nvSpPr>
          <p:cNvPr id="5" name="Date Placeholder 4"/>
          <p:cNvSpPr>
            <a:spLocks noGrp="1"/>
          </p:cNvSpPr>
          <p:nvPr>
            <p:ph type="dt" sz="half" idx="10"/>
          </p:nvPr>
        </p:nvSpPr>
        <p:spPr/>
        <p:txBody>
          <a:bodyPr/>
          <a:lstStyle/>
          <a:p>
            <a:fld id="{6F4EBFF9-42C6-4A68-8920-30C8BDEFD90E}" type="datetimeFigureOut">
              <a:rPr lang="en-IN" smtClean="0"/>
              <a:t>16/06/2022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1298051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34113" y="2880360"/>
            <a:ext cx="42078586" cy="12801600"/>
          </a:xfrm>
        </p:spPr>
        <p:txBody>
          <a:bodyPr anchor="ctr">
            <a:normAutofit/>
          </a:bodyPr>
          <a:lstStyle>
            <a:lvl1pPr algn="ctr">
              <a:defRPr sz="13440" b="0" cap="none"/>
            </a:lvl1pPr>
          </a:lstStyle>
          <a:p>
            <a:r>
              <a:rPr lang="en-US"/>
              <a:t>Click to edit Master title style</a:t>
            </a:r>
            <a:endParaRPr lang="en-US" dirty="0"/>
          </a:p>
        </p:txBody>
      </p:sp>
      <p:sp>
        <p:nvSpPr>
          <p:cNvPr id="3" name="Text Placeholder 2"/>
          <p:cNvSpPr>
            <a:spLocks noGrp="1"/>
          </p:cNvSpPr>
          <p:nvPr>
            <p:ph type="body" idx="1"/>
          </p:nvPr>
        </p:nvSpPr>
        <p:spPr>
          <a:xfrm>
            <a:off x="6234112" y="18242280"/>
            <a:ext cx="42078595" cy="6080760"/>
          </a:xfrm>
        </p:spPr>
        <p:txBody>
          <a:bodyPr anchor="ctr">
            <a:normAutofit/>
          </a:bodyPr>
          <a:lstStyle>
            <a:lvl1pPr marL="0" indent="0" algn="ctr">
              <a:buNone/>
              <a:defRPr sz="8400">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1316753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714170" y="3624697"/>
            <a:ext cx="2560320" cy="2456059"/>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3600" dirty="0">
                <a:solidFill>
                  <a:schemeClr val="tx1"/>
                </a:solidFill>
                <a:effectLst/>
              </a:rPr>
              <a:t>“</a:t>
            </a:r>
          </a:p>
        </p:txBody>
      </p:sp>
      <p:sp>
        <p:nvSpPr>
          <p:cNvPr id="15" name="TextBox 14"/>
          <p:cNvSpPr txBox="1"/>
          <p:nvPr/>
        </p:nvSpPr>
        <p:spPr>
          <a:xfrm>
            <a:off x="45752385" y="11841476"/>
            <a:ext cx="2560320" cy="2456059"/>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3600" dirty="0">
                <a:solidFill>
                  <a:schemeClr val="tx1"/>
                </a:solidFill>
                <a:effectLst/>
              </a:rPr>
              <a:t>”</a:t>
            </a:r>
          </a:p>
        </p:txBody>
      </p:sp>
      <p:sp>
        <p:nvSpPr>
          <p:cNvPr id="2" name="Title 1"/>
          <p:cNvSpPr>
            <a:spLocks noGrp="1"/>
          </p:cNvSpPr>
          <p:nvPr>
            <p:ph type="title"/>
          </p:nvPr>
        </p:nvSpPr>
        <p:spPr>
          <a:xfrm>
            <a:off x="9274491" y="2880362"/>
            <a:ext cx="37758050" cy="11521436"/>
          </a:xfrm>
        </p:spPr>
        <p:txBody>
          <a:bodyPr anchor="ctr">
            <a:normAutofit/>
          </a:bodyPr>
          <a:lstStyle>
            <a:lvl1pPr algn="ctr">
              <a:defRPr sz="134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34608" y="14401796"/>
            <a:ext cx="35837823" cy="1600200"/>
          </a:xfrm>
        </p:spPr>
        <p:txBody>
          <a:bodyPr anchor="ctr">
            <a:normAutofit/>
          </a:bodyPr>
          <a:lstStyle>
            <a:lvl1pPr marL="0" indent="0">
              <a:buFontTx/>
              <a:buNone/>
              <a:defRPr sz="7560"/>
            </a:lvl1pPr>
            <a:lvl2pPr marL="1920240" indent="0">
              <a:buFontTx/>
              <a:buNone/>
              <a:defRPr/>
            </a:lvl2pPr>
            <a:lvl3pPr marL="3840480" indent="0">
              <a:buFontTx/>
              <a:buNone/>
              <a:defRPr/>
            </a:lvl3pPr>
            <a:lvl4pPr marL="5760720" indent="0">
              <a:buFontTx/>
              <a:buNone/>
              <a:defRPr/>
            </a:lvl4pPr>
            <a:lvl5pPr marL="7680960" indent="0">
              <a:buFontTx/>
              <a:buNone/>
              <a:defRPr/>
            </a:lvl5pPr>
          </a:lstStyle>
          <a:p>
            <a:pPr lvl="0"/>
            <a:r>
              <a:rPr lang="en-US"/>
              <a:t>Click to edit Master text styles</a:t>
            </a:r>
          </a:p>
        </p:txBody>
      </p:sp>
      <p:sp>
        <p:nvSpPr>
          <p:cNvPr id="3" name="Text Placeholder 2"/>
          <p:cNvSpPr>
            <a:spLocks noGrp="1"/>
          </p:cNvSpPr>
          <p:nvPr>
            <p:ph type="body" idx="1"/>
          </p:nvPr>
        </p:nvSpPr>
        <p:spPr>
          <a:xfrm>
            <a:off x="6234108" y="18242280"/>
            <a:ext cx="42078586" cy="6080760"/>
          </a:xfrm>
        </p:spPr>
        <p:txBody>
          <a:bodyPr anchor="ctr">
            <a:normAutofit/>
          </a:bodyPr>
          <a:lstStyle>
            <a:lvl1pPr marL="0" indent="0" algn="ctr">
              <a:buNone/>
              <a:defRPr sz="8400">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4040402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34117" y="13896040"/>
            <a:ext cx="42078578" cy="6168960"/>
          </a:xfrm>
        </p:spPr>
        <p:txBody>
          <a:bodyPr anchor="b">
            <a:normAutofit/>
          </a:bodyPr>
          <a:lstStyle>
            <a:lvl1pPr algn="r">
              <a:defRPr sz="13440" b="0" cap="none"/>
            </a:lvl1pPr>
          </a:lstStyle>
          <a:p>
            <a:r>
              <a:rPr lang="en-US"/>
              <a:t>Click to edit Master title style</a:t>
            </a:r>
            <a:endParaRPr lang="en-US" dirty="0"/>
          </a:p>
        </p:txBody>
      </p:sp>
      <p:sp>
        <p:nvSpPr>
          <p:cNvPr id="3" name="Text Placeholder 2"/>
          <p:cNvSpPr>
            <a:spLocks noGrp="1"/>
          </p:cNvSpPr>
          <p:nvPr>
            <p:ph type="body" idx="1"/>
          </p:nvPr>
        </p:nvSpPr>
        <p:spPr>
          <a:xfrm>
            <a:off x="6234110" y="20065000"/>
            <a:ext cx="42078582" cy="3613680"/>
          </a:xfrm>
        </p:spPr>
        <p:txBody>
          <a:bodyPr anchor="t">
            <a:normAutofit/>
          </a:bodyPr>
          <a:lstStyle>
            <a:lvl1pPr marL="0" indent="0" algn="r">
              <a:buNone/>
              <a:defRPr sz="8400">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2885738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714170" y="3624697"/>
            <a:ext cx="2560320" cy="2456059"/>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3600" dirty="0">
                <a:solidFill>
                  <a:schemeClr val="tx1"/>
                </a:solidFill>
                <a:effectLst/>
              </a:rPr>
              <a:t>“</a:t>
            </a:r>
          </a:p>
        </p:txBody>
      </p:sp>
      <p:sp>
        <p:nvSpPr>
          <p:cNvPr id="15" name="TextBox 14"/>
          <p:cNvSpPr txBox="1"/>
          <p:nvPr/>
        </p:nvSpPr>
        <p:spPr>
          <a:xfrm>
            <a:off x="45752385" y="11841476"/>
            <a:ext cx="2560320" cy="2456059"/>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3600" dirty="0">
                <a:solidFill>
                  <a:schemeClr val="tx1"/>
                </a:solidFill>
                <a:effectLst/>
              </a:rPr>
              <a:t>”</a:t>
            </a:r>
          </a:p>
        </p:txBody>
      </p:sp>
      <p:sp>
        <p:nvSpPr>
          <p:cNvPr id="2" name="Title 1"/>
          <p:cNvSpPr>
            <a:spLocks noGrp="1"/>
          </p:cNvSpPr>
          <p:nvPr>
            <p:ph type="title"/>
          </p:nvPr>
        </p:nvSpPr>
        <p:spPr>
          <a:xfrm>
            <a:off x="9274491" y="2880362"/>
            <a:ext cx="37758050" cy="11521436"/>
          </a:xfrm>
        </p:spPr>
        <p:txBody>
          <a:bodyPr anchor="ctr">
            <a:normAutofit/>
          </a:bodyPr>
          <a:lstStyle>
            <a:lvl1pPr algn="ctr">
              <a:defRPr sz="134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234115" y="16322040"/>
            <a:ext cx="42078582" cy="3733800"/>
          </a:xfrm>
        </p:spPr>
        <p:txBody>
          <a:bodyPr vert="horz" lIns="91440" tIns="45720" rIns="91440" bIns="45720" rtlCol="0" anchor="b">
            <a:normAutofit/>
          </a:bodyPr>
          <a:lstStyle>
            <a:lvl1pPr algn="r">
              <a:buNone/>
              <a:defRPr lang="en-US" sz="100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234110" y="20055840"/>
            <a:ext cx="42078582" cy="4267200"/>
          </a:xfrm>
        </p:spPr>
        <p:txBody>
          <a:bodyPr anchor="t">
            <a:normAutofit/>
          </a:bodyPr>
          <a:lstStyle>
            <a:lvl1pPr marL="0" indent="0" algn="r">
              <a:buNone/>
              <a:defRPr sz="7560">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3238439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234115" y="2880362"/>
            <a:ext cx="42078590" cy="1145476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234112" y="14721840"/>
            <a:ext cx="42078595" cy="3520440"/>
          </a:xfrm>
        </p:spPr>
        <p:txBody>
          <a:bodyPr vert="horz" lIns="91440" tIns="45720" rIns="91440" bIns="45720" rtlCol="0" anchor="b">
            <a:normAutofit/>
          </a:bodyPr>
          <a:lstStyle>
            <a:lvl1pPr>
              <a:buNone/>
              <a:defRPr lang="en-US" sz="117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234108" y="18242280"/>
            <a:ext cx="42078595" cy="6080760"/>
          </a:xfrm>
        </p:spPr>
        <p:txBody>
          <a:bodyPr anchor="t">
            <a:normAutofit/>
          </a:bodyPr>
          <a:lstStyle>
            <a:lvl1pPr marL="0" indent="0" algn="l">
              <a:buNone/>
              <a:defRPr sz="7560">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4241021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4248195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0877153" y="2880360"/>
            <a:ext cx="7435550" cy="214426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34111" y="2880360"/>
            <a:ext cx="33682916" cy="214426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614193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45997798" y="24641952"/>
            <a:ext cx="2314901" cy="1533525"/>
          </a:xfrm>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3577895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03574" y="11201396"/>
            <a:ext cx="37509137" cy="8863604"/>
          </a:xfrm>
        </p:spPr>
        <p:txBody>
          <a:bodyPr anchor="b"/>
          <a:lstStyle>
            <a:lvl1pPr algn="r">
              <a:defRPr sz="16800" b="0" cap="none"/>
            </a:lvl1pPr>
          </a:lstStyle>
          <a:p>
            <a:r>
              <a:rPr lang="en-US"/>
              <a:t>Click to edit Master title style</a:t>
            </a:r>
            <a:endParaRPr lang="en-US" dirty="0"/>
          </a:p>
        </p:txBody>
      </p:sp>
      <p:sp>
        <p:nvSpPr>
          <p:cNvPr id="3" name="Text Placeholder 2"/>
          <p:cNvSpPr>
            <a:spLocks noGrp="1"/>
          </p:cNvSpPr>
          <p:nvPr>
            <p:ph type="body" idx="1"/>
          </p:nvPr>
        </p:nvSpPr>
        <p:spPr>
          <a:xfrm>
            <a:off x="10803567" y="20065000"/>
            <a:ext cx="37509142" cy="3613680"/>
          </a:xfrm>
        </p:spPr>
        <p:txBody>
          <a:bodyPr anchor="t">
            <a:normAutofit/>
          </a:bodyPr>
          <a:lstStyle>
            <a:lvl1pPr marL="0" indent="0" algn="r">
              <a:buNone/>
              <a:defRPr sz="8400">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4EBFF9-42C6-4A68-8920-30C8BDEFD90E}"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3789302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34108" y="2880362"/>
            <a:ext cx="42078595" cy="73609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234113" y="11201398"/>
            <a:ext cx="20559231" cy="13121644"/>
          </a:xfrm>
        </p:spPr>
        <p:txBody>
          <a:bodyPr>
            <a:normAutofit/>
          </a:bodyPr>
          <a:lstStyle>
            <a:lvl1pPr>
              <a:defRPr sz="7560"/>
            </a:lvl1pPr>
            <a:lvl2pPr>
              <a:defRPr sz="6720"/>
            </a:lvl2pPr>
            <a:lvl3pPr>
              <a:defRPr sz="5880"/>
            </a:lvl3pPr>
            <a:lvl4pPr>
              <a:defRPr sz="5040"/>
            </a:lvl4pPr>
            <a:lvl5pPr>
              <a:defRPr sz="5040"/>
            </a:lvl5pPr>
            <a:lvl6pPr>
              <a:defRPr sz="5040"/>
            </a:lvl6pPr>
            <a:lvl7pPr>
              <a:defRPr sz="5040"/>
            </a:lvl7pPr>
            <a:lvl8pPr>
              <a:defRPr sz="5040"/>
            </a:lvl8pPr>
            <a:lvl9pPr>
              <a:defRPr sz="5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7753462" y="11201400"/>
            <a:ext cx="20559235" cy="13121640"/>
          </a:xfrm>
        </p:spPr>
        <p:txBody>
          <a:bodyPr>
            <a:normAutofit/>
          </a:bodyPr>
          <a:lstStyle>
            <a:lvl1pPr>
              <a:defRPr sz="7560"/>
            </a:lvl1pPr>
            <a:lvl2pPr>
              <a:defRPr sz="6720"/>
            </a:lvl2pPr>
            <a:lvl3pPr>
              <a:defRPr sz="5880"/>
            </a:lvl3pPr>
            <a:lvl4pPr>
              <a:defRPr sz="5040"/>
            </a:lvl4pPr>
            <a:lvl5pPr>
              <a:defRPr sz="5040"/>
            </a:lvl5pPr>
            <a:lvl6pPr>
              <a:defRPr sz="5040"/>
            </a:lvl6pPr>
            <a:lvl7pPr>
              <a:defRPr sz="5040"/>
            </a:lvl7pPr>
            <a:lvl8pPr>
              <a:defRPr sz="5040"/>
            </a:lvl8pPr>
            <a:lvl9pPr>
              <a:defRPr sz="5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4EBFF9-42C6-4A68-8920-30C8BDEFD90E}" type="datetimeFigureOut">
              <a:rPr lang="en-IN" smtClean="0"/>
              <a:t>16/06/2022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1025854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443152" y="11165839"/>
            <a:ext cx="19350190" cy="2420300"/>
          </a:xfrm>
        </p:spPr>
        <p:txBody>
          <a:bodyPr anchor="b">
            <a:noAutofit/>
          </a:bodyPr>
          <a:lstStyle>
            <a:lvl1pPr marL="0" indent="0">
              <a:buNone/>
              <a:defRPr sz="11760" b="0">
                <a:solidFill>
                  <a:schemeClr val="accent1">
                    <a:lumMod val="75000"/>
                  </a:schemeClr>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6234106" y="14008416"/>
            <a:ext cx="20559235" cy="10314620"/>
          </a:xfrm>
        </p:spPr>
        <p:txBody>
          <a:bodyPr anchor="t">
            <a:normAutofit/>
          </a:bodyPr>
          <a:lstStyle>
            <a:lvl1pPr>
              <a:defRPr sz="7560"/>
            </a:lvl1pPr>
            <a:lvl2pPr>
              <a:defRPr sz="6720"/>
            </a:lvl2pPr>
            <a:lvl3pPr>
              <a:defRPr sz="5880"/>
            </a:lvl3pPr>
            <a:lvl4pPr>
              <a:defRPr sz="5040"/>
            </a:lvl4pPr>
            <a:lvl5pPr>
              <a:defRPr sz="5040"/>
            </a:lvl5pPr>
            <a:lvl6pPr>
              <a:defRPr sz="5040"/>
            </a:lvl6pPr>
            <a:lvl7pPr>
              <a:defRPr sz="5040"/>
            </a:lvl7pPr>
            <a:lvl8pPr>
              <a:defRPr sz="5040"/>
            </a:lvl8pPr>
            <a:lvl9pPr>
              <a:defRPr sz="5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8898048" y="11201400"/>
            <a:ext cx="19414655" cy="2420300"/>
          </a:xfrm>
        </p:spPr>
        <p:txBody>
          <a:bodyPr anchor="b">
            <a:noAutofit/>
          </a:bodyPr>
          <a:lstStyle>
            <a:lvl1pPr marL="0" indent="0">
              <a:buNone/>
              <a:defRPr sz="11760" b="0">
                <a:solidFill>
                  <a:schemeClr val="accent1">
                    <a:lumMod val="75000"/>
                  </a:schemeClr>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27753462" y="14008416"/>
            <a:ext cx="20559235" cy="10314620"/>
          </a:xfrm>
        </p:spPr>
        <p:txBody>
          <a:bodyPr anchor="t">
            <a:normAutofit/>
          </a:bodyPr>
          <a:lstStyle>
            <a:lvl1pPr>
              <a:defRPr sz="7560"/>
            </a:lvl1pPr>
            <a:lvl2pPr>
              <a:defRPr sz="6720"/>
            </a:lvl2pPr>
            <a:lvl3pPr>
              <a:defRPr sz="5880"/>
            </a:lvl3pPr>
            <a:lvl4pPr>
              <a:defRPr sz="5040"/>
            </a:lvl4pPr>
            <a:lvl5pPr>
              <a:defRPr sz="5040"/>
            </a:lvl5pPr>
            <a:lvl6pPr>
              <a:defRPr sz="5040"/>
            </a:lvl6pPr>
            <a:lvl7pPr>
              <a:defRPr sz="5040"/>
            </a:lvl7pPr>
            <a:lvl8pPr>
              <a:defRPr sz="5040"/>
            </a:lvl8pPr>
            <a:lvl9pPr>
              <a:defRPr sz="5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4EBFF9-42C6-4A68-8920-30C8BDEFD90E}" type="datetimeFigureOut">
              <a:rPr lang="en-IN" smtClean="0"/>
              <a:t>16/06/2022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2162106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4EBFF9-42C6-4A68-8920-30C8BDEFD90E}" type="datetimeFigureOut">
              <a:rPr lang="en-IN" smtClean="0"/>
              <a:t>16/06/2022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847854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4EBFF9-42C6-4A68-8920-30C8BDEFD90E}" type="datetimeFigureOut">
              <a:rPr lang="en-IN" smtClean="0"/>
              <a:t>16/06/2022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3423720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34113" y="6720840"/>
            <a:ext cx="14906308" cy="5760720"/>
          </a:xfrm>
        </p:spPr>
        <p:txBody>
          <a:bodyPr anchor="b">
            <a:normAutofit/>
          </a:bodyPr>
          <a:lstStyle>
            <a:lvl1pPr algn="ctr">
              <a:defRPr sz="10080" b="0"/>
            </a:lvl1pPr>
          </a:lstStyle>
          <a:p>
            <a:r>
              <a:rPr lang="en-US"/>
              <a:t>Click to edit Master title style</a:t>
            </a:r>
            <a:endParaRPr lang="en-US" dirty="0"/>
          </a:p>
        </p:txBody>
      </p:sp>
      <p:sp>
        <p:nvSpPr>
          <p:cNvPr id="3" name="Content Placeholder 2"/>
          <p:cNvSpPr>
            <a:spLocks noGrp="1"/>
          </p:cNvSpPr>
          <p:nvPr>
            <p:ph idx="1"/>
          </p:nvPr>
        </p:nvSpPr>
        <p:spPr>
          <a:xfrm>
            <a:off x="22100539" y="2880358"/>
            <a:ext cx="26212158" cy="21442684"/>
          </a:xfrm>
        </p:spPr>
        <p:txBody>
          <a:bodyPr anchor="ctr">
            <a:normAutofit/>
          </a:bodyPr>
          <a:lstStyle>
            <a:lvl1pPr>
              <a:defRPr sz="8400"/>
            </a:lvl1pPr>
            <a:lvl2pPr>
              <a:defRPr sz="7560"/>
            </a:lvl2pPr>
            <a:lvl3pPr>
              <a:defRPr sz="6720"/>
            </a:lvl3pPr>
            <a:lvl4pPr>
              <a:defRPr sz="5880"/>
            </a:lvl4pPr>
            <a:lvl5pPr>
              <a:defRPr sz="5880"/>
            </a:lvl5pPr>
            <a:lvl6pPr>
              <a:defRPr sz="5880"/>
            </a:lvl6pPr>
            <a:lvl7pPr>
              <a:defRPr sz="5880"/>
            </a:lvl7pPr>
            <a:lvl8pPr>
              <a:defRPr sz="5880"/>
            </a:lvl8pPr>
            <a:lvl9pPr>
              <a:defRPr sz="5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34113" y="12481560"/>
            <a:ext cx="14906308" cy="7680960"/>
          </a:xfrm>
        </p:spPr>
        <p:txBody>
          <a:bodyPr>
            <a:normAutofit/>
          </a:bodyPr>
          <a:lstStyle>
            <a:lvl1pPr marL="0" indent="0" algn="ctr">
              <a:buNone/>
              <a:defRPr sz="672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Click to edit Master text styles</a:t>
            </a:r>
          </a:p>
        </p:txBody>
      </p:sp>
      <p:sp>
        <p:nvSpPr>
          <p:cNvPr id="5" name="Date Placeholder 4"/>
          <p:cNvSpPr>
            <a:spLocks noGrp="1"/>
          </p:cNvSpPr>
          <p:nvPr>
            <p:ph type="dt" sz="half" idx="10"/>
          </p:nvPr>
        </p:nvSpPr>
        <p:spPr/>
        <p:txBody>
          <a:bodyPr/>
          <a:lstStyle/>
          <a:p>
            <a:fld id="{6F4EBFF9-42C6-4A68-8920-30C8BDEFD90E}" type="datetimeFigureOut">
              <a:rPr lang="en-IN" smtClean="0"/>
              <a:t>16/06/2022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2620623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27441" y="7360916"/>
            <a:ext cx="22789864" cy="5760720"/>
          </a:xfrm>
        </p:spPr>
        <p:txBody>
          <a:bodyPr anchor="b">
            <a:normAutofit/>
          </a:bodyPr>
          <a:lstStyle>
            <a:lvl1pPr algn="ctr">
              <a:defRPr sz="117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31897664" y="3840480"/>
            <a:ext cx="13780091" cy="19202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a:t>Click icon to add picture</a:t>
            </a:r>
            <a:endParaRPr lang="en-US" dirty="0"/>
          </a:p>
        </p:txBody>
      </p:sp>
      <p:sp>
        <p:nvSpPr>
          <p:cNvPr id="4" name="Text Placeholder 3"/>
          <p:cNvSpPr>
            <a:spLocks noGrp="1"/>
          </p:cNvSpPr>
          <p:nvPr>
            <p:ph type="body" sz="half" idx="2"/>
          </p:nvPr>
        </p:nvSpPr>
        <p:spPr>
          <a:xfrm>
            <a:off x="6227441" y="13121636"/>
            <a:ext cx="22789864" cy="7680960"/>
          </a:xfrm>
        </p:spPr>
        <p:txBody>
          <a:bodyPr>
            <a:normAutofit/>
          </a:bodyPr>
          <a:lstStyle>
            <a:lvl1pPr marL="0" indent="0" algn="ctr">
              <a:buNone/>
              <a:defRPr sz="756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Click to edit Master text styles</a:t>
            </a:r>
          </a:p>
        </p:txBody>
      </p:sp>
      <p:sp>
        <p:nvSpPr>
          <p:cNvPr id="5" name="Date Placeholder 4"/>
          <p:cNvSpPr>
            <a:spLocks noGrp="1"/>
          </p:cNvSpPr>
          <p:nvPr>
            <p:ph type="dt" sz="half" idx="10"/>
          </p:nvPr>
        </p:nvSpPr>
        <p:spPr/>
        <p:txBody>
          <a:bodyPr/>
          <a:lstStyle/>
          <a:p>
            <a:fld id="{6F4EBFF9-42C6-4A68-8920-30C8BDEFD90E}" type="datetimeFigureOut">
              <a:rPr lang="en-IN" smtClean="0"/>
              <a:t>16/06/2022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BC88A8-3459-419D-ABED-B07D65EA326A}" type="slidenum">
              <a:rPr lang="en-IN" smtClean="0"/>
              <a:t>‹#›</a:t>
            </a:fld>
            <a:endParaRPr lang="en-IN"/>
          </a:p>
        </p:txBody>
      </p:sp>
    </p:spTree>
    <p:extLst>
      <p:ext uri="{BB962C8B-B14F-4D97-AF65-F5344CB8AC3E}">
        <p14:creationId xmlns:p14="http://schemas.microsoft.com/office/powerpoint/2010/main" val="446485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633412" y="2"/>
            <a:ext cx="10234615" cy="28803604"/>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6234108" y="2880362"/>
            <a:ext cx="42078595" cy="7360916"/>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34104" y="11201398"/>
            <a:ext cx="42078595" cy="1312164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877155" y="24709757"/>
            <a:ext cx="4800600" cy="1533525"/>
          </a:xfrm>
          <a:prstGeom prst="rect">
            <a:avLst/>
          </a:prstGeom>
        </p:spPr>
        <p:txBody>
          <a:bodyPr vert="horz" lIns="91440" tIns="45720" rIns="91440" bIns="45720" rtlCol="0" anchor="ctr"/>
          <a:lstStyle>
            <a:lvl1pPr algn="r">
              <a:defRPr sz="4200" b="0" i="0">
                <a:solidFill>
                  <a:schemeClr val="tx1"/>
                </a:solidFill>
                <a:effectLst/>
                <a:latin typeface="+mn-lt"/>
              </a:defRPr>
            </a:lvl1pPr>
          </a:lstStyle>
          <a:p>
            <a:fld id="{6F4EBFF9-42C6-4A68-8920-30C8BDEFD90E}" type="datetimeFigureOut">
              <a:rPr lang="en-IN" smtClean="0"/>
              <a:t>16/06/2022</a:t>
            </a:fld>
            <a:endParaRPr lang="en-IN"/>
          </a:p>
        </p:txBody>
      </p:sp>
      <p:sp>
        <p:nvSpPr>
          <p:cNvPr id="5" name="Footer Placeholder 4"/>
          <p:cNvSpPr>
            <a:spLocks noGrp="1"/>
          </p:cNvSpPr>
          <p:nvPr>
            <p:ph type="ftr" sz="quarter" idx="3"/>
          </p:nvPr>
        </p:nvSpPr>
        <p:spPr>
          <a:xfrm>
            <a:off x="10803574" y="24709757"/>
            <a:ext cx="29753543" cy="1533525"/>
          </a:xfrm>
          <a:prstGeom prst="rect">
            <a:avLst/>
          </a:prstGeom>
        </p:spPr>
        <p:txBody>
          <a:bodyPr vert="horz" lIns="91440" tIns="45720" rIns="91440" bIns="45720" rtlCol="0" anchor="ctr"/>
          <a:lstStyle>
            <a:lvl1pPr algn="l">
              <a:defRPr sz="42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45997798" y="24709757"/>
            <a:ext cx="2314901" cy="1533525"/>
          </a:xfrm>
          <a:prstGeom prst="rect">
            <a:avLst/>
          </a:prstGeom>
        </p:spPr>
        <p:txBody>
          <a:bodyPr vert="horz" lIns="91440" tIns="45720" rIns="91440" bIns="45720" rtlCol="0" anchor="ctr"/>
          <a:lstStyle>
            <a:lvl1pPr algn="r">
              <a:defRPr sz="4200" b="0" i="0">
                <a:solidFill>
                  <a:schemeClr val="tx1"/>
                </a:solidFill>
                <a:effectLst/>
                <a:latin typeface="+mn-lt"/>
              </a:defRPr>
            </a:lvl1pPr>
          </a:lstStyle>
          <a:p>
            <a:fld id="{E1BC88A8-3459-419D-ABED-B07D65EA326A}" type="slidenum">
              <a:rPr lang="en-IN" smtClean="0"/>
              <a:t>‹#›</a:t>
            </a:fld>
            <a:endParaRPr lang="en-IN"/>
          </a:p>
        </p:txBody>
      </p:sp>
    </p:spTree>
    <p:extLst>
      <p:ext uri="{BB962C8B-B14F-4D97-AF65-F5344CB8AC3E}">
        <p14:creationId xmlns:p14="http://schemas.microsoft.com/office/powerpoint/2010/main" val="1364051954"/>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Lst>
  <p:txStyles>
    <p:titleStyle>
      <a:lvl1pPr algn="ctr" defTabSz="1920240" rtl="0" eaLnBrk="1" latinLnBrk="0" hangingPunct="1">
        <a:spcBef>
          <a:spcPct val="0"/>
        </a:spcBef>
        <a:buNone/>
        <a:defRPr sz="168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200150" indent="-1200150" algn="l" defTabSz="1920240" rtl="0" eaLnBrk="1" latinLnBrk="0" hangingPunct="1">
        <a:spcBef>
          <a:spcPct val="20000"/>
        </a:spcBef>
        <a:spcAft>
          <a:spcPts val="2520"/>
        </a:spcAft>
        <a:buClr>
          <a:schemeClr val="accent1">
            <a:lumMod val="75000"/>
          </a:schemeClr>
        </a:buClr>
        <a:buSzPct val="145000"/>
        <a:buFont typeface="Arial"/>
        <a:buChar char="•"/>
        <a:defRPr sz="10080" kern="1200" cap="none">
          <a:solidFill>
            <a:schemeClr val="tx1"/>
          </a:solidFill>
          <a:effectLst/>
          <a:latin typeface="+mn-lt"/>
          <a:ea typeface="+mn-ea"/>
          <a:cs typeface="+mn-cs"/>
        </a:defRPr>
      </a:lvl1pPr>
      <a:lvl2pPr marL="3120390" indent="-1200150" algn="l" defTabSz="1920240" rtl="0" eaLnBrk="1" latinLnBrk="0" hangingPunct="1">
        <a:spcBef>
          <a:spcPct val="20000"/>
        </a:spcBef>
        <a:spcAft>
          <a:spcPts val="2520"/>
        </a:spcAft>
        <a:buClr>
          <a:schemeClr val="accent1">
            <a:lumMod val="75000"/>
          </a:schemeClr>
        </a:buClr>
        <a:buSzPct val="145000"/>
        <a:buFont typeface="Arial"/>
        <a:buChar char="•"/>
        <a:defRPr sz="8400" kern="1200" cap="none">
          <a:solidFill>
            <a:schemeClr val="tx1"/>
          </a:solidFill>
          <a:effectLst/>
          <a:latin typeface="+mn-lt"/>
          <a:ea typeface="+mn-ea"/>
          <a:cs typeface="+mn-cs"/>
        </a:defRPr>
      </a:lvl2pPr>
      <a:lvl3pPr marL="5040630" indent="-1200150" algn="l" defTabSz="1920240" rtl="0" eaLnBrk="1" latinLnBrk="0" hangingPunct="1">
        <a:spcBef>
          <a:spcPct val="20000"/>
        </a:spcBef>
        <a:spcAft>
          <a:spcPts val="2520"/>
        </a:spcAft>
        <a:buClr>
          <a:schemeClr val="accent1">
            <a:lumMod val="75000"/>
          </a:schemeClr>
        </a:buClr>
        <a:buSzPct val="145000"/>
        <a:buFont typeface="Arial"/>
        <a:buChar char="•"/>
        <a:defRPr sz="7560" kern="1200" cap="none">
          <a:solidFill>
            <a:schemeClr val="tx1"/>
          </a:solidFill>
          <a:effectLst/>
          <a:latin typeface="+mn-lt"/>
          <a:ea typeface="+mn-ea"/>
          <a:cs typeface="+mn-cs"/>
        </a:defRPr>
      </a:lvl3pPr>
      <a:lvl4pPr marL="6480810" indent="-720090" algn="l" defTabSz="1920240" rtl="0" eaLnBrk="1" latinLnBrk="0" hangingPunct="1">
        <a:spcBef>
          <a:spcPct val="20000"/>
        </a:spcBef>
        <a:spcAft>
          <a:spcPts val="2520"/>
        </a:spcAft>
        <a:buClr>
          <a:schemeClr val="accent1">
            <a:lumMod val="75000"/>
          </a:schemeClr>
        </a:buClr>
        <a:buSzPct val="145000"/>
        <a:buFont typeface="Arial"/>
        <a:buChar char="•"/>
        <a:defRPr sz="6720" kern="1200" cap="none">
          <a:solidFill>
            <a:schemeClr val="tx1"/>
          </a:solidFill>
          <a:effectLst/>
          <a:latin typeface="+mn-lt"/>
          <a:ea typeface="+mn-ea"/>
          <a:cs typeface="+mn-cs"/>
        </a:defRPr>
      </a:lvl4pPr>
      <a:lvl5pPr marL="8401050" indent="-720090" algn="l" defTabSz="1920240" rtl="0" eaLnBrk="1" latinLnBrk="0" hangingPunct="1">
        <a:spcBef>
          <a:spcPct val="20000"/>
        </a:spcBef>
        <a:spcAft>
          <a:spcPts val="2520"/>
        </a:spcAft>
        <a:buClr>
          <a:schemeClr val="accent1">
            <a:lumMod val="75000"/>
          </a:schemeClr>
        </a:buClr>
        <a:buSzPct val="145000"/>
        <a:buFont typeface="Arial"/>
        <a:buChar char="•"/>
        <a:defRPr sz="5880" kern="1200" cap="none">
          <a:solidFill>
            <a:schemeClr val="tx1"/>
          </a:solidFill>
          <a:effectLst/>
          <a:latin typeface="+mn-lt"/>
          <a:ea typeface="+mn-ea"/>
          <a:cs typeface="+mn-cs"/>
        </a:defRPr>
      </a:lvl5pPr>
      <a:lvl6pPr marL="10561320" indent="-960120" algn="l" defTabSz="1920240" rtl="0" eaLnBrk="1" latinLnBrk="0" hangingPunct="1">
        <a:spcBef>
          <a:spcPct val="20000"/>
        </a:spcBef>
        <a:spcAft>
          <a:spcPts val="2520"/>
        </a:spcAft>
        <a:buClr>
          <a:schemeClr val="accent1">
            <a:lumMod val="75000"/>
          </a:schemeClr>
        </a:buClr>
        <a:buSzPct val="145000"/>
        <a:buFont typeface="Arial"/>
        <a:buChar char="•"/>
        <a:defRPr sz="5880" kern="1200" cap="none">
          <a:solidFill>
            <a:schemeClr val="tx1"/>
          </a:solidFill>
          <a:effectLst/>
          <a:latin typeface="+mn-lt"/>
          <a:ea typeface="+mn-ea"/>
          <a:cs typeface="+mn-cs"/>
        </a:defRPr>
      </a:lvl6pPr>
      <a:lvl7pPr marL="12481560" indent="-960120" algn="l" defTabSz="1920240" rtl="0" eaLnBrk="1" latinLnBrk="0" hangingPunct="1">
        <a:spcBef>
          <a:spcPct val="20000"/>
        </a:spcBef>
        <a:spcAft>
          <a:spcPts val="2520"/>
        </a:spcAft>
        <a:buClr>
          <a:schemeClr val="accent1">
            <a:lumMod val="75000"/>
          </a:schemeClr>
        </a:buClr>
        <a:buSzPct val="145000"/>
        <a:buFont typeface="Arial"/>
        <a:buChar char="•"/>
        <a:defRPr sz="5880" kern="1200" cap="none">
          <a:solidFill>
            <a:schemeClr val="tx1"/>
          </a:solidFill>
          <a:effectLst/>
          <a:latin typeface="+mn-lt"/>
          <a:ea typeface="+mn-ea"/>
          <a:cs typeface="+mn-cs"/>
        </a:defRPr>
      </a:lvl7pPr>
      <a:lvl8pPr marL="14401800" indent="-960120" algn="l" defTabSz="1920240" rtl="0" eaLnBrk="1" latinLnBrk="0" hangingPunct="1">
        <a:spcBef>
          <a:spcPct val="20000"/>
        </a:spcBef>
        <a:spcAft>
          <a:spcPts val="2520"/>
        </a:spcAft>
        <a:buClr>
          <a:schemeClr val="accent1">
            <a:lumMod val="75000"/>
          </a:schemeClr>
        </a:buClr>
        <a:buSzPct val="145000"/>
        <a:buFont typeface="Arial"/>
        <a:buChar char="•"/>
        <a:defRPr sz="5880" kern="1200" cap="none">
          <a:solidFill>
            <a:schemeClr val="tx1"/>
          </a:solidFill>
          <a:effectLst/>
          <a:latin typeface="+mn-lt"/>
          <a:ea typeface="+mn-ea"/>
          <a:cs typeface="+mn-cs"/>
        </a:defRPr>
      </a:lvl8pPr>
      <a:lvl9pPr marL="16322040" indent="-960120" algn="l" defTabSz="1920240" rtl="0" eaLnBrk="1" latinLnBrk="0" hangingPunct="1">
        <a:spcBef>
          <a:spcPct val="20000"/>
        </a:spcBef>
        <a:spcAft>
          <a:spcPts val="2520"/>
        </a:spcAft>
        <a:buClr>
          <a:schemeClr val="accent1">
            <a:lumMod val="75000"/>
          </a:schemeClr>
        </a:buClr>
        <a:buSzPct val="145000"/>
        <a:buFont typeface="Arial"/>
        <a:buChar char="•"/>
        <a:defRPr sz="5880" kern="1200" cap="none">
          <a:solidFill>
            <a:schemeClr val="tx1"/>
          </a:solidFill>
          <a:effectLst/>
          <a:latin typeface="+mn-lt"/>
          <a:ea typeface="+mn-ea"/>
          <a:cs typeface="+mn-cs"/>
        </a:defRPr>
      </a:lvl9pPr>
    </p:bodyStyle>
    <p:otherStyle>
      <a:defPPr>
        <a:defRPr lang="en-US"/>
      </a:defPPr>
      <a:lvl1pPr marL="0" algn="l" defTabSz="1920240" rtl="0" eaLnBrk="1" latinLnBrk="0" hangingPunct="1">
        <a:defRPr sz="7560" kern="1200">
          <a:solidFill>
            <a:schemeClr val="tx1"/>
          </a:solidFill>
          <a:latin typeface="+mn-lt"/>
          <a:ea typeface="+mn-ea"/>
          <a:cs typeface="+mn-cs"/>
        </a:defRPr>
      </a:lvl1pPr>
      <a:lvl2pPr marL="1920240" algn="l" defTabSz="1920240" rtl="0" eaLnBrk="1" latinLnBrk="0" hangingPunct="1">
        <a:defRPr sz="7560" kern="1200">
          <a:solidFill>
            <a:schemeClr val="tx1"/>
          </a:solidFill>
          <a:latin typeface="+mn-lt"/>
          <a:ea typeface="+mn-ea"/>
          <a:cs typeface="+mn-cs"/>
        </a:defRPr>
      </a:lvl2pPr>
      <a:lvl3pPr marL="3840480" algn="l" defTabSz="1920240" rtl="0" eaLnBrk="1" latinLnBrk="0" hangingPunct="1">
        <a:defRPr sz="7560" kern="1200">
          <a:solidFill>
            <a:schemeClr val="tx1"/>
          </a:solidFill>
          <a:latin typeface="+mn-lt"/>
          <a:ea typeface="+mn-ea"/>
          <a:cs typeface="+mn-cs"/>
        </a:defRPr>
      </a:lvl3pPr>
      <a:lvl4pPr marL="5760720" algn="l" defTabSz="1920240" rtl="0" eaLnBrk="1" latinLnBrk="0" hangingPunct="1">
        <a:defRPr sz="7560" kern="1200">
          <a:solidFill>
            <a:schemeClr val="tx1"/>
          </a:solidFill>
          <a:latin typeface="+mn-lt"/>
          <a:ea typeface="+mn-ea"/>
          <a:cs typeface="+mn-cs"/>
        </a:defRPr>
      </a:lvl4pPr>
      <a:lvl5pPr marL="7680960" algn="l" defTabSz="1920240" rtl="0" eaLnBrk="1" latinLnBrk="0" hangingPunct="1">
        <a:defRPr sz="7560" kern="1200">
          <a:solidFill>
            <a:schemeClr val="tx1"/>
          </a:solidFill>
          <a:latin typeface="+mn-lt"/>
          <a:ea typeface="+mn-ea"/>
          <a:cs typeface="+mn-cs"/>
        </a:defRPr>
      </a:lvl5pPr>
      <a:lvl6pPr marL="9601200" algn="l" defTabSz="1920240" rtl="0" eaLnBrk="1" latinLnBrk="0" hangingPunct="1">
        <a:defRPr sz="7560" kern="1200">
          <a:solidFill>
            <a:schemeClr val="tx1"/>
          </a:solidFill>
          <a:latin typeface="+mn-lt"/>
          <a:ea typeface="+mn-ea"/>
          <a:cs typeface="+mn-cs"/>
        </a:defRPr>
      </a:lvl6pPr>
      <a:lvl7pPr marL="11521440" algn="l" defTabSz="1920240" rtl="0" eaLnBrk="1" latinLnBrk="0" hangingPunct="1">
        <a:defRPr sz="7560" kern="1200">
          <a:solidFill>
            <a:schemeClr val="tx1"/>
          </a:solidFill>
          <a:latin typeface="+mn-lt"/>
          <a:ea typeface="+mn-ea"/>
          <a:cs typeface="+mn-cs"/>
        </a:defRPr>
      </a:lvl7pPr>
      <a:lvl8pPr marL="13441680" algn="l" defTabSz="1920240" rtl="0" eaLnBrk="1" latinLnBrk="0" hangingPunct="1">
        <a:defRPr sz="7560" kern="1200">
          <a:solidFill>
            <a:schemeClr val="tx1"/>
          </a:solidFill>
          <a:latin typeface="+mn-lt"/>
          <a:ea typeface="+mn-ea"/>
          <a:cs typeface="+mn-cs"/>
        </a:defRPr>
      </a:lvl8pPr>
      <a:lvl9pPr marL="15361920" algn="l" defTabSz="192024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www.youtube.com/"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75AD-9E53-4648-BC13-A65512EB491B}"/>
              </a:ext>
            </a:extLst>
          </p:cNvPr>
          <p:cNvSpPr>
            <a:spLocks noGrp="1"/>
          </p:cNvSpPr>
          <p:nvPr>
            <p:ph type="ctrTitle"/>
          </p:nvPr>
        </p:nvSpPr>
        <p:spPr>
          <a:xfrm>
            <a:off x="18290971" y="6853475"/>
            <a:ext cx="19017844" cy="7247655"/>
          </a:xfrm>
        </p:spPr>
        <p:txBody>
          <a:bodyPr>
            <a:normAutofit fontScale="90000"/>
          </a:bodyPr>
          <a:lstStyle/>
          <a:p>
            <a:r>
              <a:rPr lang="en-IN" sz="25000" b="1" dirty="0">
                <a:solidFill>
                  <a:schemeClr val="tx1"/>
                </a:solidFill>
                <a:latin typeface="Georgia" panose="02040502050405020303" pitchFamily="18" charset="0"/>
                <a:cs typeface="Times New Roman" panose="02020603050405020304" pitchFamily="18" charset="0"/>
              </a:rPr>
              <a:t>Study Portal</a:t>
            </a:r>
          </a:p>
        </p:txBody>
      </p:sp>
      <p:sp>
        <p:nvSpPr>
          <p:cNvPr id="3" name="Subtitle 2">
            <a:extLst>
              <a:ext uri="{FF2B5EF4-FFF2-40B4-BE49-F238E27FC236}">
                <a16:creationId xmlns:a16="http://schemas.microsoft.com/office/drawing/2014/main" id="{745FABDB-B727-41B8-9A66-42497D4E770F}"/>
              </a:ext>
            </a:extLst>
          </p:cNvPr>
          <p:cNvSpPr>
            <a:spLocks noGrp="1"/>
          </p:cNvSpPr>
          <p:nvPr>
            <p:ph type="subTitle" idx="1"/>
          </p:nvPr>
        </p:nvSpPr>
        <p:spPr>
          <a:xfrm>
            <a:off x="6905770" y="19883150"/>
            <a:ext cx="35216501" cy="1233781"/>
          </a:xfrm>
        </p:spPr>
        <p:txBody>
          <a:bodyPr>
            <a:noAutofit/>
          </a:bodyPr>
          <a:lstStyle/>
          <a:p>
            <a:r>
              <a:rPr lang="en-IN" sz="9500" b="1" dirty="0">
                <a:solidFill>
                  <a:schemeClr val="tx1"/>
                </a:solidFill>
                <a:latin typeface="Georgia" panose="02040502050405020303" pitchFamily="18" charset="0"/>
                <a:cs typeface="Times New Roman" panose="02020603050405020304" pitchFamily="18" charset="0"/>
              </a:rPr>
              <a:t>Created By:-     Antima Chauhan</a:t>
            </a:r>
          </a:p>
        </p:txBody>
      </p:sp>
    </p:spTree>
    <p:extLst>
      <p:ext uri="{BB962C8B-B14F-4D97-AF65-F5344CB8AC3E}">
        <p14:creationId xmlns:p14="http://schemas.microsoft.com/office/powerpoint/2010/main" val="201304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9A054A-BA32-2EAD-C81A-5DCA3046C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401" y="736600"/>
            <a:ext cx="33022000" cy="27330400"/>
          </a:xfrm>
          <a:prstGeom prst="rect">
            <a:avLst/>
          </a:prstGeom>
        </p:spPr>
      </p:pic>
      <p:sp>
        <p:nvSpPr>
          <p:cNvPr id="5" name="TextBox 4">
            <a:extLst>
              <a:ext uri="{FF2B5EF4-FFF2-40B4-BE49-F238E27FC236}">
                <a16:creationId xmlns:a16="http://schemas.microsoft.com/office/drawing/2014/main" id="{33A48C92-1D44-4D72-A712-E3C0CE99FA27}"/>
              </a:ext>
            </a:extLst>
          </p:cNvPr>
          <p:cNvSpPr txBox="1"/>
          <p:nvPr/>
        </p:nvSpPr>
        <p:spPr>
          <a:xfrm>
            <a:off x="39662100" y="3143250"/>
            <a:ext cx="11544300" cy="2554545"/>
          </a:xfrm>
          <a:prstGeom prst="rect">
            <a:avLst/>
          </a:prstGeom>
          <a:noFill/>
        </p:spPr>
        <p:txBody>
          <a:bodyPr wrap="square" rtlCol="0">
            <a:spAutoFit/>
          </a:bodyPr>
          <a:lstStyle/>
          <a:p>
            <a:r>
              <a:rPr lang="en-IN" sz="8000" b="1" dirty="0">
                <a:latin typeface="Georgia" panose="02040502050405020303" pitchFamily="18" charset="0"/>
              </a:rPr>
              <a:t>Admin Use case Diagram</a:t>
            </a:r>
          </a:p>
        </p:txBody>
      </p:sp>
    </p:spTree>
    <p:extLst>
      <p:ext uri="{BB962C8B-B14F-4D97-AF65-F5344CB8AC3E}">
        <p14:creationId xmlns:p14="http://schemas.microsoft.com/office/powerpoint/2010/main" val="1936633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C8D55D-CEED-44ED-8D74-93F26EA0C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250" y="857250"/>
            <a:ext cx="24688800" cy="27146250"/>
          </a:xfrm>
          <a:prstGeom prst="rect">
            <a:avLst/>
          </a:prstGeom>
        </p:spPr>
      </p:pic>
      <p:sp>
        <p:nvSpPr>
          <p:cNvPr id="5" name="TextBox 4">
            <a:extLst>
              <a:ext uri="{FF2B5EF4-FFF2-40B4-BE49-F238E27FC236}">
                <a16:creationId xmlns:a16="http://schemas.microsoft.com/office/drawing/2014/main" id="{272D8DF9-441E-42CE-BBF5-2FD1974A5A64}"/>
              </a:ext>
            </a:extLst>
          </p:cNvPr>
          <p:cNvSpPr txBox="1"/>
          <p:nvPr/>
        </p:nvSpPr>
        <p:spPr>
          <a:xfrm>
            <a:off x="36518850" y="2857500"/>
            <a:ext cx="14687550" cy="1323439"/>
          </a:xfrm>
          <a:prstGeom prst="rect">
            <a:avLst/>
          </a:prstGeom>
          <a:noFill/>
        </p:spPr>
        <p:txBody>
          <a:bodyPr wrap="square" rtlCol="0">
            <a:spAutoFit/>
          </a:bodyPr>
          <a:lstStyle/>
          <a:p>
            <a:r>
              <a:rPr lang="en-IN" sz="8000" b="1" dirty="0">
                <a:latin typeface="Georgia" panose="02040502050405020303" pitchFamily="18" charset="0"/>
              </a:rPr>
              <a:t>User Use case diagram</a:t>
            </a:r>
          </a:p>
        </p:txBody>
      </p:sp>
    </p:spTree>
    <p:extLst>
      <p:ext uri="{BB962C8B-B14F-4D97-AF65-F5344CB8AC3E}">
        <p14:creationId xmlns:p14="http://schemas.microsoft.com/office/powerpoint/2010/main" val="262389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7BC5A1-9759-4B71-956B-77A1FA32E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078" y="1721068"/>
            <a:ext cx="35383172" cy="26339582"/>
          </a:xfrm>
          <a:prstGeom prst="rect">
            <a:avLst/>
          </a:prstGeom>
        </p:spPr>
      </p:pic>
    </p:spTree>
    <p:extLst>
      <p:ext uri="{BB962C8B-B14F-4D97-AF65-F5344CB8AC3E}">
        <p14:creationId xmlns:p14="http://schemas.microsoft.com/office/powerpoint/2010/main" val="2718828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3C18D-ADF6-F803-EB8E-CC8F0F574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8543" y="501155"/>
            <a:ext cx="34511275" cy="27801289"/>
          </a:xfrm>
          <a:prstGeom prst="rect">
            <a:avLst/>
          </a:prstGeom>
        </p:spPr>
      </p:pic>
      <p:sp>
        <p:nvSpPr>
          <p:cNvPr id="5" name="TextBox 4">
            <a:extLst>
              <a:ext uri="{FF2B5EF4-FFF2-40B4-BE49-F238E27FC236}">
                <a16:creationId xmlns:a16="http://schemas.microsoft.com/office/drawing/2014/main" id="{C2997F84-48B4-69E0-793D-9449B00ABA50}"/>
              </a:ext>
            </a:extLst>
          </p:cNvPr>
          <p:cNvSpPr txBox="1"/>
          <p:nvPr/>
        </p:nvSpPr>
        <p:spPr>
          <a:xfrm>
            <a:off x="25603200" y="2836735"/>
            <a:ext cx="25675388" cy="1323439"/>
          </a:xfrm>
          <a:prstGeom prst="rect">
            <a:avLst/>
          </a:prstGeom>
          <a:noFill/>
        </p:spPr>
        <p:txBody>
          <a:bodyPr wrap="square">
            <a:spAutoFit/>
          </a:bodyPr>
          <a:lstStyle/>
          <a:p>
            <a:pPr algn="ctr"/>
            <a:r>
              <a:rPr lang="en-IN" sz="8000" b="1" dirty="0">
                <a:effectLst/>
                <a:latin typeface="Georgia" panose="02040502050405020303" pitchFamily="18" charset="0"/>
                <a:ea typeface="Calibri" panose="020F0502020204030204" pitchFamily="34" charset="0"/>
                <a:cs typeface="Times New Roman" panose="02020603050405020304" pitchFamily="18" charset="0"/>
              </a:rPr>
              <a:t>User Activity Diagram</a:t>
            </a:r>
            <a:endParaRPr lang="en-US" sz="8000" dirty="0"/>
          </a:p>
        </p:txBody>
      </p:sp>
    </p:spTree>
    <p:extLst>
      <p:ext uri="{BB962C8B-B14F-4D97-AF65-F5344CB8AC3E}">
        <p14:creationId xmlns:p14="http://schemas.microsoft.com/office/powerpoint/2010/main" val="161561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722051-293B-0743-7C8E-2EA449872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850" y="795444"/>
            <a:ext cx="26720800" cy="27212711"/>
          </a:xfrm>
          <a:prstGeom prst="rect">
            <a:avLst/>
          </a:prstGeom>
        </p:spPr>
      </p:pic>
      <p:sp>
        <p:nvSpPr>
          <p:cNvPr id="4" name="TextBox 3">
            <a:extLst>
              <a:ext uri="{FF2B5EF4-FFF2-40B4-BE49-F238E27FC236}">
                <a16:creationId xmlns:a16="http://schemas.microsoft.com/office/drawing/2014/main" id="{F2E79BE4-ADCA-00F0-2E13-1EAACC796472}"/>
              </a:ext>
            </a:extLst>
          </p:cNvPr>
          <p:cNvSpPr txBox="1"/>
          <p:nvPr/>
        </p:nvSpPr>
        <p:spPr>
          <a:xfrm>
            <a:off x="26335456" y="2239110"/>
            <a:ext cx="25675388" cy="1323439"/>
          </a:xfrm>
          <a:prstGeom prst="rect">
            <a:avLst/>
          </a:prstGeom>
          <a:noFill/>
        </p:spPr>
        <p:txBody>
          <a:bodyPr wrap="square">
            <a:spAutoFit/>
          </a:bodyPr>
          <a:lstStyle/>
          <a:p>
            <a:pPr algn="ctr"/>
            <a:r>
              <a:rPr lang="en-IN" sz="8000" b="1" dirty="0">
                <a:effectLst/>
                <a:latin typeface="Georgia" panose="02040502050405020303" pitchFamily="18" charset="0"/>
                <a:ea typeface="Calibri" panose="020F0502020204030204" pitchFamily="34" charset="0"/>
                <a:cs typeface="Times New Roman" panose="02020603050405020304" pitchFamily="18" charset="0"/>
              </a:rPr>
              <a:t>Admin Activity Diagram</a:t>
            </a:r>
            <a:endParaRPr lang="en-US" sz="8000" dirty="0"/>
          </a:p>
        </p:txBody>
      </p:sp>
    </p:spTree>
    <p:extLst>
      <p:ext uri="{BB962C8B-B14F-4D97-AF65-F5344CB8AC3E}">
        <p14:creationId xmlns:p14="http://schemas.microsoft.com/office/powerpoint/2010/main" val="395009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D3CCE-63BD-1410-8A7B-20A1A3DAFB60}"/>
              </a:ext>
            </a:extLst>
          </p:cNvPr>
          <p:cNvSpPr txBox="1"/>
          <p:nvPr/>
        </p:nvSpPr>
        <p:spPr>
          <a:xfrm>
            <a:off x="32069506" y="5714971"/>
            <a:ext cx="25675388" cy="1015663"/>
          </a:xfrm>
          <a:prstGeom prst="rect">
            <a:avLst/>
          </a:prstGeom>
          <a:noFill/>
        </p:spPr>
        <p:txBody>
          <a:bodyPr wrap="square">
            <a:spAutoFit/>
          </a:bodyPr>
          <a:lstStyle/>
          <a:p>
            <a:pPr algn="ctr"/>
            <a:r>
              <a:rPr lang="en-IN" sz="6000" b="1" dirty="0">
                <a:effectLst/>
                <a:latin typeface="Georgia" panose="02040502050405020303" pitchFamily="18" charset="0"/>
                <a:ea typeface="Calibri" panose="020F0502020204030204" pitchFamily="34" charset="0"/>
                <a:cs typeface="Times New Roman" panose="02020603050405020304" pitchFamily="18" charset="0"/>
              </a:rPr>
              <a:t>User Login Sequence </a:t>
            </a:r>
            <a:endParaRPr lang="en-US" sz="6000" dirty="0"/>
          </a:p>
        </p:txBody>
      </p:sp>
      <p:pic>
        <p:nvPicPr>
          <p:cNvPr id="5" name="Picture 4">
            <a:extLst>
              <a:ext uri="{FF2B5EF4-FFF2-40B4-BE49-F238E27FC236}">
                <a16:creationId xmlns:a16="http://schemas.microsoft.com/office/drawing/2014/main" id="{D869DA6E-F90A-450D-89CD-B38BA4EBE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200150"/>
            <a:ext cx="28975050" cy="27603449"/>
          </a:xfrm>
          <a:prstGeom prst="rect">
            <a:avLst/>
          </a:prstGeom>
        </p:spPr>
      </p:pic>
    </p:spTree>
    <p:extLst>
      <p:ext uri="{BB962C8B-B14F-4D97-AF65-F5344CB8AC3E}">
        <p14:creationId xmlns:p14="http://schemas.microsoft.com/office/powerpoint/2010/main" val="330580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4AF7EA-A06B-456C-5F50-D6165A7B830A}"/>
              </a:ext>
            </a:extLst>
          </p:cNvPr>
          <p:cNvPicPr>
            <a:picLocks noChangeAspect="1"/>
          </p:cNvPicPr>
          <p:nvPr/>
        </p:nvPicPr>
        <p:blipFill>
          <a:blip r:embed="rId2"/>
          <a:stretch>
            <a:fillRect/>
          </a:stretch>
        </p:blipFill>
        <p:spPr>
          <a:xfrm>
            <a:off x="9828648" y="5652645"/>
            <a:ext cx="37035504" cy="23150955"/>
          </a:xfrm>
          <a:prstGeom prst="rect">
            <a:avLst/>
          </a:prstGeom>
        </p:spPr>
      </p:pic>
      <p:sp>
        <p:nvSpPr>
          <p:cNvPr id="4" name="TextBox 3">
            <a:extLst>
              <a:ext uri="{FF2B5EF4-FFF2-40B4-BE49-F238E27FC236}">
                <a16:creationId xmlns:a16="http://schemas.microsoft.com/office/drawing/2014/main" id="{357B9B18-CCA7-C385-5C3F-2DE7A567CC22}"/>
              </a:ext>
            </a:extLst>
          </p:cNvPr>
          <p:cNvSpPr txBox="1"/>
          <p:nvPr/>
        </p:nvSpPr>
        <p:spPr>
          <a:xfrm>
            <a:off x="16194506" y="1391471"/>
            <a:ext cx="25675388" cy="1323439"/>
          </a:xfrm>
          <a:prstGeom prst="rect">
            <a:avLst/>
          </a:prstGeom>
          <a:noFill/>
        </p:spPr>
        <p:txBody>
          <a:bodyPr wrap="square">
            <a:spAutoFit/>
          </a:bodyPr>
          <a:lstStyle/>
          <a:p>
            <a:pPr algn="ctr"/>
            <a:r>
              <a:rPr lang="en-IN" sz="8000" b="1" dirty="0">
                <a:effectLst/>
                <a:latin typeface="Georgia" panose="02040502050405020303" pitchFamily="18" charset="0"/>
                <a:ea typeface="Calibri" panose="020F0502020204030204" pitchFamily="34" charset="0"/>
                <a:cs typeface="Times New Roman" panose="02020603050405020304" pitchFamily="18" charset="0"/>
              </a:rPr>
              <a:t>Language Translator Sequence Diagram</a:t>
            </a:r>
            <a:endParaRPr lang="en-US" sz="8000" dirty="0"/>
          </a:p>
        </p:txBody>
      </p:sp>
    </p:spTree>
    <p:extLst>
      <p:ext uri="{BB962C8B-B14F-4D97-AF65-F5344CB8AC3E}">
        <p14:creationId xmlns:p14="http://schemas.microsoft.com/office/powerpoint/2010/main" val="139933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5A5EF-775B-50F3-2D98-CC1AA2DEE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1050" y="3606463"/>
            <a:ext cx="39431854" cy="25197137"/>
          </a:xfrm>
          <a:prstGeom prst="rect">
            <a:avLst/>
          </a:prstGeom>
        </p:spPr>
      </p:pic>
      <p:sp>
        <p:nvSpPr>
          <p:cNvPr id="4" name="TextBox 3">
            <a:extLst>
              <a:ext uri="{FF2B5EF4-FFF2-40B4-BE49-F238E27FC236}">
                <a16:creationId xmlns:a16="http://schemas.microsoft.com/office/drawing/2014/main" id="{1106F322-060A-FAF7-A772-77C8D535DF9C}"/>
              </a:ext>
            </a:extLst>
          </p:cNvPr>
          <p:cNvSpPr txBox="1"/>
          <p:nvPr/>
        </p:nvSpPr>
        <p:spPr>
          <a:xfrm>
            <a:off x="14200606" y="1180763"/>
            <a:ext cx="25675388" cy="1323439"/>
          </a:xfrm>
          <a:prstGeom prst="rect">
            <a:avLst/>
          </a:prstGeom>
          <a:noFill/>
        </p:spPr>
        <p:txBody>
          <a:bodyPr wrap="square">
            <a:spAutoFit/>
          </a:bodyPr>
          <a:lstStyle/>
          <a:p>
            <a:pPr algn="ctr"/>
            <a:r>
              <a:rPr lang="en-IN" sz="8000" b="1" dirty="0">
                <a:effectLst/>
                <a:latin typeface="Georgia" panose="02040502050405020303" pitchFamily="18" charset="0"/>
                <a:ea typeface="Calibri" panose="020F0502020204030204" pitchFamily="34" charset="0"/>
                <a:cs typeface="Times New Roman" panose="02020603050405020304" pitchFamily="18" charset="0"/>
              </a:rPr>
              <a:t>Pdf Reader Sequence Diagram</a:t>
            </a:r>
            <a:endParaRPr lang="en-US" sz="8000" dirty="0"/>
          </a:p>
        </p:txBody>
      </p:sp>
    </p:spTree>
    <p:extLst>
      <p:ext uri="{BB962C8B-B14F-4D97-AF65-F5344CB8AC3E}">
        <p14:creationId xmlns:p14="http://schemas.microsoft.com/office/powerpoint/2010/main" val="232058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2700D-A5E1-431A-B4B3-AE21B78CA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461" y="3493293"/>
            <a:ext cx="42865505" cy="21817014"/>
          </a:xfrm>
          <a:prstGeom prst="rect">
            <a:avLst/>
          </a:prstGeom>
        </p:spPr>
      </p:pic>
      <p:sp>
        <p:nvSpPr>
          <p:cNvPr id="5" name="TextBox 4">
            <a:extLst>
              <a:ext uri="{FF2B5EF4-FFF2-40B4-BE49-F238E27FC236}">
                <a16:creationId xmlns:a16="http://schemas.microsoft.com/office/drawing/2014/main" id="{D7E00214-F6FC-4731-9B3E-3CA5F85C8164}"/>
              </a:ext>
            </a:extLst>
          </p:cNvPr>
          <p:cNvSpPr txBox="1"/>
          <p:nvPr/>
        </p:nvSpPr>
        <p:spPr>
          <a:xfrm>
            <a:off x="17030700" y="910828"/>
            <a:ext cx="18288000" cy="1323439"/>
          </a:xfrm>
          <a:prstGeom prst="rect">
            <a:avLst/>
          </a:prstGeom>
          <a:noFill/>
        </p:spPr>
        <p:txBody>
          <a:bodyPr wrap="square" rtlCol="0">
            <a:spAutoFit/>
          </a:bodyPr>
          <a:lstStyle/>
          <a:p>
            <a:r>
              <a:rPr lang="en-IN" sz="8000" b="1" dirty="0">
                <a:latin typeface="Georgia" panose="02040502050405020303" pitchFamily="18" charset="0"/>
              </a:rPr>
              <a:t>Study Portal home page</a:t>
            </a:r>
          </a:p>
        </p:txBody>
      </p:sp>
    </p:spTree>
    <p:extLst>
      <p:ext uri="{BB962C8B-B14F-4D97-AF65-F5344CB8AC3E}">
        <p14:creationId xmlns:p14="http://schemas.microsoft.com/office/powerpoint/2010/main" val="2605891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B8EFFA-3C86-40BC-95B4-BE76F0836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408" y="5543551"/>
            <a:ext cx="38510142" cy="18745200"/>
          </a:xfrm>
          <a:prstGeom prst="rect">
            <a:avLst/>
          </a:prstGeom>
        </p:spPr>
      </p:pic>
    </p:spTree>
    <p:extLst>
      <p:ext uri="{BB962C8B-B14F-4D97-AF65-F5344CB8AC3E}">
        <p14:creationId xmlns:p14="http://schemas.microsoft.com/office/powerpoint/2010/main" val="233215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FB17-CF5E-447B-91C6-3E9FBB5696ED}"/>
              </a:ext>
            </a:extLst>
          </p:cNvPr>
          <p:cNvSpPr>
            <a:spLocks noGrp="1"/>
          </p:cNvSpPr>
          <p:nvPr>
            <p:ph type="title"/>
          </p:nvPr>
        </p:nvSpPr>
        <p:spPr>
          <a:xfrm>
            <a:off x="6934538" y="1901416"/>
            <a:ext cx="39499837" cy="3178584"/>
          </a:xfrm>
        </p:spPr>
        <p:txBody>
          <a:bodyPr/>
          <a:lstStyle/>
          <a:p>
            <a:r>
              <a:rPr lang="en-IN" b="1" dirty="0">
                <a:latin typeface="Georgia" panose="02040502050405020303" pitchFamily="18" charset="0"/>
              </a:rPr>
              <a:t>Introduction:-</a:t>
            </a:r>
          </a:p>
        </p:txBody>
      </p:sp>
      <p:sp>
        <p:nvSpPr>
          <p:cNvPr id="3" name="TextBox 2">
            <a:extLst>
              <a:ext uri="{FF2B5EF4-FFF2-40B4-BE49-F238E27FC236}">
                <a16:creationId xmlns:a16="http://schemas.microsoft.com/office/drawing/2014/main" id="{37E81859-F733-44CA-8F1A-294FFF2A36FC}"/>
              </a:ext>
            </a:extLst>
          </p:cNvPr>
          <p:cNvSpPr txBox="1"/>
          <p:nvPr/>
        </p:nvSpPr>
        <p:spPr>
          <a:xfrm>
            <a:off x="7777133" y="6623864"/>
            <a:ext cx="40657492" cy="8710077"/>
          </a:xfrm>
          <a:prstGeom prst="rect">
            <a:avLst/>
          </a:prstGeom>
          <a:noFill/>
        </p:spPr>
        <p:txBody>
          <a:bodyPr wrap="square" rtlCol="0">
            <a:spAutoFit/>
          </a:bodyPr>
          <a:lstStyle/>
          <a:p>
            <a:pPr algn="just">
              <a:lnSpc>
                <a:spcPct val="150000"/>
              </a:lnSpc>
            </a:pPr>
            <a:r>
              <a:rPr lang="en-IN" sz="8000" dirty="0">
                <a:latin typeface="Georgia" panose="02040502050405020303" pitchFamily="18" charset="0"/>
              </a:rPr>
              <a:t>The Study portal is a web-based application that helps to make study easier for all </a:t>
            </a:r>
            <a:r>
              <a:rPr lang="en-IN" sz="8000" dirty="0">
                <a:latin typeface="Georgia" panose="02040502050405020303" pitchFamily="18" charset="0"/>
                <a:ea typeface="Calibri" panose="020F0502020204030204" pitchFamily="34" charset="0"/>
                <a:cs typeface="Times New Roman" panose="02020603050405020304" pitchFamily="18" charset="0"/>
              </a:rPr>
              <a:t>by providing a managed environment containing many features which are useful in the study</a:t>
            </a:r>
            <a:r>
              <a:rPr lang="en-IN" sz="8000" dirty="0">
                <a:latin typeface="Georgia" panose="02040502050405020303" pitchFamily="18" charset="0"/>
              </a:rPr>
              <a:t>. It contains 7 features related to the study. </a:t>
            </a:r>
            <a:r>
              <a:rPr lang="en-IN" sz="8000" dirty="0">
                <a:latin typeface="Georgia" panose="02040502050405020303" pitchFamily="18" charset="0"/>
                <a:ea typeface="Calibri" panose="020F0502020204030204" pitchFamily="34" charset="0"/>
                <a:cs typeface="Times New Roman" panose="02020603050405020304" pitchFamily="18" charset="0"/>
              </a:rPr>
              <a:t>Users can use these features by simply registering themselves to the portal.</a:t>
            </a:r>
          </a:p>
          <a:p>
            <a:pPr algn="just"/>
            <a:endParaRPr lang="en-IN" sz="8000" b="1" dirty="0"/>
          </a:p>
        </p:txBody>
      </p:sp>
      <p:sp>
        <p:nvSpPr>
          <p:cNvPr id="4" name="TextBox 3">
            <a:extLst>
              <a:ext uri="{FF2B5EF4-FFF2-40B4-BE49-F238E27FC236}">
                <a16:creationId xmlns:a16="http://schemas.microsoft.com/office/drawing/2014/main" id="{7FCA8903-73E9-4C0F-BE28-53655568C5E7}"/>
              </a:ext>
            </a:extLst>
          </p:cNvPr>
          <p:cNvSpPr txBox="1"/>
          <p:nvPr/>
        </p:nvSpPr>
        <p:spPr>
          <a:xfrm>
            <a:off x="7777133" y="10978902"/>
            <a:ext cx="38657242" cy="16712267"/>
          </a:xfrm>
          <a:prstGeom prst="rect">
            <a:avLst/>
          </a:prstGeom>
          <a:noFill/>
        </p:spPr>
        <p:txBody>
          <a:bodyPr wrap="square" rtlCol="0">
            <a:spAutoFit/>
          </a:bodyPr>
          <a:lstStyle/>
          <a:p>
            <a:endParaRPr lang="en-IN" sz="8000" b="1" u="sng" dirty="0"/>
          </a:p>
          <a:p>
            <a:endParaRPr lang="en-IN" sz="8000" b="1" u="sng" dirty="0"/>
          </a:p>
          <a:p>
            <a:endParaRPr lang="en-IN" sz="8000" b="1" u="sng" dirty="0"/>
          </a:p>
          <a:p>
            <a:r>
              <a:rPr lang="en-IN" sz="8000" b="1" u="sng" dirty="0">
                <a:latin typeface="Georgia" panose="02040502050405020303" pitchFamily="18" charset="0"/>
              </a:rPr>
              <a:t>1.ToDo:</a:t>
            </a:r>
          </a:p>
          <a:p>
            <a:pPr algn="just">
              <a:lnSpc>
                <a:spcPct val="150000"/>
              </a:lnSpc>
            </a:pPr>
            <a:r>
              <a:rPr lang="en-IN" sz="8000" dirty="0">
                <a:latin typeface="Georgia" panose="02040502050405020303" pitchFamily="18" charset="0"/>
              </a:rPr>
              <a:t>The User can take the track and plan their day by creating To-do for their day. Which will help to increase productivity, Improve time management as well as workflow.</a:t>
            </a:r>
          </a:p>
          <a:p>
            <a:pPr>
              <a:lnSpc>
                <a:spcPct val="150000"/>
              </a:lnSpc>
            </a:pPr>
            <a:endParaRPr lang="en-IN" sz="8000" dirty="0">
              <a:latin typeface="Georgia" panose="02040502050405020303" pitchFamily="18" charset="0"/>
            </a:endParaRPr>
          </a:p>
          <a:p>
            <a:r>
              <a:rPr lang="en-IN" sz="8000" b="1" dirty="0">
                <a:latin typeface="Georgia" panose="02040502050405020303" pitchFamily="18" charset="0"/>
              </a:rPr>
              <a:t>2. </a:t>
            </a:r>
            <a:r>
              <a:rPr lang="en-IN" sz="8000" b="1" u="sng" dirty="0">
                <a:latin typeface="Georgia" panose="02040502050405020303" pitchFamily="18" charset="0"/>
              </a:rPr>
              <a:t>Creating notes:</a:t>
            </a:r>
          </a:p>
          <a:p>
            <a:pPr>
              <a:lnSpc>
                <a:spcPct val="150000"/>
              </a:lnSpc>
            </a:pPr>
            <a:r>
              <a:rPr lang="en-IN" sz="8000" dirty="0">
                <a:latin typeface="Georgia" panose="02040502050405020303" pitchFamily="18" charset="0"/>
              </a:rPr>
              <a:t>Through the notes-creating process, users can create, update, download, and delete notes according to their needs.</a:t>
            </a:r>
          </a:p>
          <a:p>
            <a:endParaRPr lang="en-IN" sz="8000" b="1" dirty="0"/>
          </a:p>
        </p:txBody>
      </p:sp>
    </p:spTree>
    <p:extLst>
      <p:ext uri="{BB962C8B-B14F-4D97-AF65-F5344CB8AC3E}">
        <p14:creationId xmlns:p14="http://schemas.microsoft.com/office/powerpoint/2010/main" val="421211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1ECE-3FCE-4FF7-8702-2EE912ED8523}"/>
              </a:ext>
            </a:extLst>
          </p:cNvPr>
          <p:cNvSpPr>
            <a:spLocks noGrp="1"/>
          </p:cNvSpPr>
          <p:nvPr>
            <p:ph type="title"/>
          </p:nvPr>
        </p:nvSpPr>
        <p:spPr>
          <a:xfrm>
            <a:off x="6805608" y="822962"/>
            <a:ext cx="42078595" cy="4377688"/>
          </a:xfrm>
        </p:spPr>
        <p:txBody>
          <a:bodyPr>
            <a:normAutofit/>
          </a:bodyPr>
          <a:lstStyle/>
          <a:p>
            <a:r>
              <a:rPr lang="en-IN" sz="8000" b="1" dirty="0">
                <a:latin typeface="Georgia" panose="02040502050405020303" pitchFamily="18" charset="0"/>
              </a:rPr>
              <a:t>3. About</a:t>
            </a:r>
          </a:p>
        </p:txBody>
      </p:sp>
      <p:pic>
        <p:nvPicPr>
          <p:cNvPr id="4" name="Picture 3">
            <a:extLst>
              <a:ext uri="{FF2B5EF4-FFF2-40B4-BE49-F238E27FC236}">
                <a16:creationId xmlns:a16="http://schemas.microsoft.com/office/drawing/2014/main" id="{708E9CD8-88CF-42D3-B760-B8349A105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2650" y="6915150"/>
            <a:ext cx="36004500" cy="17202150"/>
          </a:xfrm>
          <a:prstGeom prst="rect">
            <a:avLst/>
          </a:prstGeom>
        </p:spPr>
      </p:pic>
    </p:spTree>
    <p:extLst>
      <p:ext uri="{BB962C8B-B14F-4D97-AF65-F5344CB8AC3E}">
        <p14:creationId xmlns:p14="http://schemas.microsoft.com/office/powerpoint/2010/main" val="60251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F5F0-DE17-40CC-81A5-41749E7B8EAC}"/>
              </a:ext>
            </a:extLst>
          </p:cNvPr>
          <p:cNvSpPr>
            <a:spLocks noGrp="1"/>
          </p:cNvSpPr>
          <p:nvPr>
            <p:ph type="title"/>
          </p:nvPr>
        </p:nvSpPr>
        <p:spPr>
          <a:xfrm>
            <a:off x="6748458" y="994412"/>
            <a:ext cx="42078595" cy="3577588"/>
          </a:xfrm>
        </p:spPr>
        <p:txBody>
          <a:bodyPr>
            <a:normAutofit/>
          </a:bodyPr>
          <a:lstStyle/>
          <a:p>
            <a:r>
              <a:rPr lang="en-IN" sz="8000" b="1" dirty="0">
                <a:latin typeface="Georgia" panose="02040502050405020303" pitchFamily="18" charset="0"/>
              </a:rPr>
              <a:t>4. User Registration</a:t>
            </a:r>
          </a:p>
        </p:txBody>
      </p:sp>
      <p:pic>
        <p:nvPicPr>
          <p:cNvPr id="4" name="Picture 3">
            <a:extLst>
              <a:ext uri="{FF2B5EF4-FFF2-40B4-BE49-F238E27FC236}">
                <a16:creationId xmlns:a16="http://schemas.microsoft.com/office/drawing/2014/main" id="{676F5DBC-5A07-4FC6-A219-FFFAB4669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1100" y="5190465"/>
            <a:ext cx="36576000" cy="21099478"/>
          </a:xfrm>
          <a:prstGeom prst="rect">
            <a:avLst/>
          </a:prstGeom>
        </p:spPr>
      </p:pic>
    </p:spTree>
    <p:extLst>
      <p:ext uri="{BB962C8B-B14F-4D97-AF65-F5344CB8AC3E}">
        <p14:creationId xmlns:p14="http://schemas.microsoft.com/office/powerpoint/2010/main" val="224760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CC2093-74A1-4948-9A09-DD2349A3C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300" y="5715000"/>
            <a:ext cx="38061900" cy="19316699"/>
          </a:xfrm>
          <a:prstGeom prst="rect">
            <a:avLst/>
          </a:prstGeom>
        </p:spPr>
      </p:pic>
      <p:sp>
        <p:nvSpPr>
          <p:cNvPr id="4" name="TextBox 3">
            <a:extLst>
              <a:ext uri="{FF2B5EF4-FFF2-40B4-BE49-F238E27FC236}">
                <a16:creationId xmlns:a16="http://schemas.microsoft.com/office/drawing/2014/main" id="{638AB003-77C4-4A01-AF1A-D5EB5560E025}"/>
              </a:ext>
            </a:extLst>
          </p:cNvPr>
          <p:cNvSpPr txBox="1"/>
          <p:nvPr/>
        </p:nvSpPr>
        <p:spPr>
          <a:xfrm>
            <a:off x="22745700" y="2448462"/>
            <a:ext cx="23888700" cy="1323439"/>
          </a:xfrm>
          <a:prstGeom prst="rect">
            <a:avLst/>
          </a:prstGeom>
          <a:noFill/>
        </p:spPr>
        <p:txBody>
          <a:bodyPr wrap="square" rtlCol="0">
            <a:spAutoFit/>
          </a:bodyPr>
          <a:lstStyle/>
          <a:p>
            <a:r>
              <a:rPr lang="en-IN" sz="8000" b="1" dirty="0">
                <a:latin typeface="Georgia" panose="02040502050405020303" pitchFamily="18" charset="0"/>
              </a:rPr>
              <a:t>5. User Login</a:t>
            </a:r>
          </a:p>
        </p:txBody>
      </p:sp>
    </p:spTree>
    <p:extLst>
      <p:ext uri="{BB962C8B-B14F-4D97-AF65-F5344CB8AC3E}">
        <p14:creationId xmlns:p14="http://schemas.microsoft.com/office/powerpoint/2010/main" val="2569035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DDC6-2A17-4E01-88ED-0507A7A446AF}"/>
              </a:ext>
            </a:extLst>
          </p:cNvPr>
          <p:cNvSpPr>
            <a:spLocks noGrp="1"/>
          </p:cNvSpPr>
          <p:nvPr>
            <p:ph type="title"/>
          </p:nvPr>
        </p:nvSpPr>
        <p:spPr>
          <a:xfrm>
            <a:off x="7034208" y="880112"/>
            <a:ext cx="42078595" cy="3120388"/>
          </a:xfrm>
        </p:spPr>
        <p:txBody>
          <a:bodyPr>
            <a:normAutofit/>
          </a:bodyPr>
          <a:lstStyle/>
          <a:p>
            <a:r>
              <a:rPr lang="en-IN" sz="9000" b="1" dirty="0">
                <a:latin typeface="Georgia" panose="02040502050405020303" pitchFamily="18" charset="0"/>
              </a:rPr>
              <a:t>User Section screenshots</a:t>
            </a:r>
          </a:p>
        </p:txBody>
      </p:sp>
      <p:pic>
        <p:nvPicPr>
          <p:cNvPr id="6" name="Picture 5">
            <a:extLst>
              <a:ext uri="{FF2B5EF4-FFF2-40B4-BE49-F238E27FC236}">
                <a16:creationId xmlns:a16="http://schemas.microsoft.com/office/drawing/2014/main" id="{335F7F0B-6A28-439F-A0FB-83DFD5D41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5650" y="7429500"/>
            <a:ext cx="35661600" cy="20493987"/>
          </a:xfrm>
          <a:prstGeom prst="rect">
            <a:avLst/>
          </a:prstGeom>
        </p:spPr>
      </p:pic>
      <p:sp>
        <p:nvSpPr>
          <p:cNvPr id="9" name="TextBox 8">
            <a:extLst>
              <a:ext uri="{FF2B5EF4-FFF2-40B4-BE49-F238E27FC236}">
                <a16:creationId xmlns:a16="http://schemas.microsoft.com/office/drawing/2014/main" id="{F4C9D690-04A9-48A2-9081-F9B7F3BA2B0C}"/>
              </a:ext>
            </a:extLst>
          </p:cNvPr>
          <p:cNvSpPr txBox="1"/>
          <p:nvPr/>
        </p:nvSpPr>
        <p:spPr>
          <a:xfrm>
            <a:off x="17087850" y="4963060"/>
            <a:ext cx="17030700" cy="1477328"/>
          </a:xfrm>
          <a:prstGeom prst="rect">
            <a:avLst/>
          </a:prstGeom>
          <a:noFill/>
        </p:spPr>
        <p:txBody>
          <a:bodyPr wrap="square" rtlCol="0">
            <a:spAutoFit/>
          </a:bodyPr>
          <a:lstStyle/>
          <a:p>
            <a:r>
              <a:rPr lang="en-IN" sz="8000" b="1" dirty="0"/>
              <a:t>6</a:t>
            </a:r>
            <a:r>
              <a:rPr lang="en-IN" sz="9000" b="1" dirty="0">
                <a:latin typeface="Georgia" panose="02040502050405020303" pitchFamily="18" charset="0"/>
              </a:rPr>
              <a:t>. </a:t>
            </a:r>
            <a:r>
              <a:rPr lang="en-IN" sz="8000" b="1" dirty="0">
                <a:latin typeface="Georgia" panose="02040502050405020303" pitchFamily="18" charset="0"/>
              </a:rPr>
              <a:t>Forum</a:t>
            </a:r>
          </a:p>
        </p:txBody>
      </p:sp>
    </p:spTree>
    <p:extLst>
      <p:ext uri="{BB962C8B-B14F-4D97-AF65-F5344CB8AC3E}">
        <p14:creationId xmlns:p14="http://schemas.microsoft.com/office/powerpoint/2010/main" val="977867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B00B5-DCEF-465D-BC42-C5D40AED2CF4}"/>
              </a:ext>
            </a:extLst>
          </p:cNvPr>
          <p:cNvSpPr>
            <a:spLocks noGrp="1"/>
          </p:cNvSpPr>
          <p:nvPr>
            <p:ph type="title"/>
          </p:nvPr>
        </p:nvSpPr>
        <p:spPr>
          <a:xfrm>
            <a:off x="7377108" y="1223012"/>
            <a:ext cx="42078595" cy="2834638"/>
          </a:xfrm>
        </p:spPr>
        <p:txBody>
          <a:bodyPr>
            <a:normAutofit/>
          </a:bodyPr>
          <a:lstStyle/>
          <a:p>
            <a:r>
              <a:rPr lang="en-IN" sz="8000" b="1" dirty="0">
                <a:latin typeface="Georgia" panose="02040502050405020303" pitchFamily="18" charset="0"/>
              </a:rPr>
              <a:t>7.Upload Notes</a:t>
            </a:r>
          </a:p>
        </p:txBody>
      </p:sp>
      <p:pic>
        <p:nvPicPr>
          <p:cNvPr id="4" name="Picture 3">
            <a:extLst>
              <a:ext uri="{FF2B5EF4-FFF2-40B4-BE49-F238E27FC236}">
                <a16:creationId xmlns:a16="http://schemas.microsoft.com/office/drawing/2014/main" id="{0D899FD8-582F-469D-8361-E3539049F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1350" y="5715000"/>
            <a:ext cx="37719000" cy="19602449"/>
          </a:xfrm>
          <a:prstGeom prst="rect">
            <a:avLst/>
          </a:prstGeom>
        </p:spPr>
      </p:pic>
    </p:spTree>
    <p:extLst>
      <p:ext uri="{BB962C8B-B14F-4D97-AF65-F5344CB8AC3E}">
        <p14:creationId xmlns:p14="http://schemas.microsoft.com/office/powerpoint/2010/main" val="167151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ABB8-D9C3-4D01-B9C5-3DABB936B72A}"/>
              </a:ext>
            </a:extLst>
          </p:cNvPr>
          <p:cNvSpPr>
            <a:spLocks noGrp="1"/>
          </p:cNvSpPr>
          <p:nvPr>
            <p:ph type="title"/>
          </p:nvPr>
        </p:nvSpPr>
        <p:spPr>
          <a:xfrm>
            <a:off x="5776908" y="594362"/>
            <a:ext cx="42078595" cy="4377688"/>
          </a:xfrm>
        </p:spPr>
        <p:txBody>
          <a:bodyPr/>
          <a:lstStyle/>
          <a:p>
            <a:pPr algn="l"/>
            <a:r>
              <a:rPr lang="en-IN" b="1" dirty="0">
                <a:latin typeface="Georgia" panose="02040502050405020303" pitchFamily="18" charset="0"/>
              </a:rPr>
              <a:t>                                     </a:t>
            </a:r>
            <a:r>
              <a:rPr lang="en-IN" sz="8000" b="1" dirty="0">
                <a:latin typeface="Georgia" panose="02040502050405020303" pitchFamily="18" charset="0"/>
              </a:rPr>
              <a:t>9) </a:t>
            </a:r>
            <a:r>
              <a:rPr lang="en-IN" sz="8000" dirty="0">
                <a:latin typeface="Georgia" panose="02040502050405020303" pitchFamily="18" charset="0"/>
              </a:rPr>
              <a:t> </a:t>
            </a:r>
            <a:r>
              <a:rPr lang="en-IN" sz="8000" b="1" dirty="0">
                <a:latin typeface="Georgia" panose="02040502050405020303" pitchFamily="18" charset="0"/>
              </a:rPr>
              <a:t>All Notes</a:t>
            </a:r>
          </a:p>
        </p:txBody>
      </p:sp>
      <p:pic>
        <p:nvPicPr>
          <p:cNvPr id="4" name="Picture 3">
            <a:extLst>
              <a:ext uri="{FF2B5EF4-FFF2-40B4-BE49-F238E27FC236}">
                <a16:creationId xmlns:a16="http://schemas.microsoft.com/office/drawing/2014/main" id="{445A453F-7253-45FC-89FF-42BD4630E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9851" y="5752149"/>
            <a:ext cx="37033200" cy="18365151"/>
          </a:xfrm>
          <a:prstGeom prst="rect">
            <a:avLst/>
          </a:prstGeom>
        </p:spPr>
      </p:pic>
    </p:spTree>
    <p:extLst>
      <p:ext uri="{BB962C8B-B14F-4D97-AF65-F5344CB8AC3E}">
        <p14:creationId xmlns:p14="http://schemas.microsoft.com/office/powerpoint/2010/main" val="47888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7174-81C4-43C8-ABD7-F7A6D1933046}"/>
              </a:ext>
            </a:extLst>
          </p:cNvPr>
          <p:cNvSpPr>
            <a:spLocks noGrp="1"/>
          </p:cNvSpPr>
          <p:nvPr>
            <p:ph type="title"/>
          </p:nvPr>
        </p:nvSpPr>
        <p:spPr>
          <a:xfrm>
            <a:off x="7262808" y="708662"/>
            <a:ext cx="42078595" cy="4377688"/>
          </a:xfrm>
        </p:spPr>
        <p:txBody>
          <a:bodyPr>
            <a:normAutofit/>
          </a:bodyPr>
          <a:lstStyle/>
          <a:p>
            <a:r>
              <a:rPr lang="en-IN" sz="8000" b="1" dirty="0">
                <a:latin typeface="Georgia" panose="02040502050405020303" pitchFamily="18" charset="0"/>
              </a:rPr>
              <a:t>10)  Create Notes</a:t>
            </a:r>
          </a:p>
        </p:txBody>
      </p:sp>
      <p:pic>
        <p:nvPicPr>
          <p:cNvPr id="4" name="Picture 3">
            <a:extLst>
              <a:ext uri="{FF2B5EF4-FFF2-40B4-BE49-F238E27FC236}">
                <a16:creationId xmlns:a16="http://schemas.microsoft.com/office/drawing/2014/main" id="{A834406D-F078-4016-922F-37842839D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4450" y="5605462"/>
            <a:ext cx="31889700" cy="19769138"/>
          </a:xfrm>
          <a:prstGeom prst="rect">
            <a:avLst/>
          </a:prstGeom>
        </p:spPr>
      </p:pic>
    </p:spTree>
    <p:extLst>
      <p:ext uri="{BB962C8B-B14F-4D97-AF65-F5344CB8AC3E}">
        <p14:creationId xmlns:p14="http://schemas.microsoft.com/office/powerpoint/2010/main" val="616571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4A4D-0BA6-46B4-BB32-692516A0A9F5}"/>
              </a:ext>
            </a:extLst>
          </p:cNvPr>
          <p:cNvSpPr>
            <a:spLocks noGrp="1"/>
          </p:cNvSpPr>
          <p:nvPr>
            <p:ph type="title"/>
          </p:nvPr>
        </p:nvSpPr>
        <p:spPr>
          <a:xfrm>
            <a:off x="7377108" y="708662"/>
            <a:ext cx="42078595" cy="4549138"/>
          </a:xfrm>
        </p:spPr>
        <p:txBody>
          <a:bodyPr>
            <a:normAutofit/>
          </a:bodyPr>
          <a:lstStyle/>
          <a:p>
            <a:r>
              <a:rPr lang="en-IN" sz="8000" b="1" dirty="0">
                <a:latin typeface="Georgia" panose="02040502050405020303" pitchFamily="18" charset="0"/>
              </a:rPr>
              <a:t>11)  Create Notes Details</a:t>
            </a:r>
          </a:p>
        </p:txBody>
      </p:sp>
      <p:pic>
        <p:nvPicPr>
          <p:cNvPr id="4" name="Picture 3">
            <a:extLst>
              <a:ext uri="{FF2B5EF4-FFF2-40B4-BE49-F238E27FC236}">
                <a16:creationId xmlns:a16="http://schemas.microsoft.com/office/drawing/2014/main" id="{926D7F8E-8720-49BE-934D-6C08DD643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2900" y="5257800"/>
            <a:ext cx="34690050" cy="21259800"/>
          </a:xfrm>
          <a:prstGeom prst="rect">
            <a:avLst/>
          </a:prstGeom>
        </p:spPr>
      </p:pic>
    </p:spTree>
    <p:extLst>
      <p:ext uri="{BB962C8B-B14F-4D97-AF65-F5344CB8AC3E}">
        <p14:creationId xmlns:p14="http://schemas.microsoft.com/office/powerpoint/2010/main" val="2595239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B5DDE-EFC2-4E9D-B38B-369D45FFF4C5}"/>
              </a:ext>
            </a:extLst>
          </p:cNvPr>
          <p:cNvSpPr>
            <a:spLocks noGrp="1"/>
          </p:cNvSpPr>
          <p:nvPr>
            <p:ph type="title"/>
          </p:nvPr>
        </p:nvSpPr>
        <p:spPr>
          <a:xfrm>
            <a:off x="6634158" y="0"/>
            <a:ext cx="42078595" cy="5257800"/>
          </a:xfrm>
        </p:spPr>
        <p:txBody>
          <a:bodyPr>
            <a:normAutofit/>
          </a:bodyPr>
          <a:lstStyle/>
          <a:p>
            <a:r>
              <a:rPr lang="en-IN" sz="8000" b="1" dirty="0">
                <a:latin typeface="Georgia" panose="02040502050405020303" pitchFamily="18" charset="0"/>
              </a:rPr>
              <a:t>12) Book Search</a:t>
            </a:r>
          </a:p>
        </p:txBody>
      </p:sp>
      <p:pic>
        <p:nvPicPr>
          <p:cNvPr id="4" name="Picture 3">
            <a:extLst>
              <a:ext uri="{FF2B5EF4-FFF2-40B4-BE49-F238E27FC236}">
                <a16:creationId xmlns:a16="http://schemas.microsoft.com/office/drawing/2014/main" id="{1F7AD4BF-220E-428A-9749-FD0094BDC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450" y="6686550"/>
            <a:ext cx="35375849" cy="19202400"/>
          </a:xfrm>
          <a:prstGeom prst="rect">
            <a:avLst/>
          </a:prstGeom>
        </p:spPr>
      </p:pic>
    </p:spTree>
    <p:extLst>
      <p:ext uri="{BB962C8B-B14F-4D97-AF65-F5344CB8AC3E}">
        <p14:creationId xmlns:p14="http://schemas.microsoft.com/office/powerpoint/2010/main" val="640865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4055-BC5D-4172-817D-5457DC4B0FAC}"/>
              </a:ext>
            </a:extLst>
          </p:cNvPr>
          <p:cNvSpPr>
            <a:spLocks noGrp="1"/>
          </p:cNvSpPr>
          <p:nvPr>
            <p:ph type="title"/>
          </p:nvPr>
        </p:nvSpPr>
        <p:spPr>
          <a:xfrm>
            <a:off x="7148508" y="1051562"/>
            <a:ext cx="42078595" cy="3920488"/>
          </a:xfrm>
        </p:spPr>
        <p:txBody>
          <a:bodyPr>
            <a:normAutofit/>
          </a:bodyPr>
          <a:lstStyle/>
          <a:p>
            <a:r>
              <a:rPr lang="en-IN" sz="8000" b="1" dirty="0">
                <a:latin typeface="Georgia" panose="02040502050405020303" pitchFamily="18" charset="0"/>
              </a:rPr>
              <a:t>13)  Language Translator &amp; Pdf Reader</a:t>
            </a:r>
          </a:p>
        </p:txBody>
      </p:sp>
      <p:pic>
        <p:nvPicPr>
          <p:cNvPr id="4" name="Picture 3">
            <a:extLst>
              <a:ext uri="{FF2B5EF4-FFF2-40B4-BE49-F238E27FC236}">
                <a16:creationId xmlns:a16="http://schemas.microsoft.com/office/drawing/2014/main" id="{3FDE9F89-4A1C-4422-82D7-D7D98CF1C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4958" y="4343400"/>
            <a:ext cx="32513591" cy="11839575"/>
          </a:xfrm>
          <a:prstGeom prst="rect">
            <a:avLst/>
          </a:prstGeom>
        </p:spPr>
      </p:pic>
      <p:pic>
        <p:nvPicPr>
          <p:cNvPr id="6" name="Picture 5">
            <a:extLst>
              <a:ext uri="{FF2B5EF4-FFF2-40B4-BE49-F238E27FC236}">
                <a16:creationId xmlns:a16="http://schemas.microsoft.com/office/drawing/2014/main" id="{21A3AF5D-B89B-4C9B-8BCC-F1C7B8016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4958" y="17791749"/>
            <a:ext cx="32513591" cy="10440351"/>
          </a:xfrm>
          <a:prstGeom prst="rect">
            <a:avLst/>
          </a:prstGeom>
        </p:spPr>
      </p:pic>
      <p:sp>
        <p:nvSpPr>
          <p:cNvPr id="7" name="TextBox 6">
            <a:extLst>
              <a:ext uri="{FF2B5EF4-FFF2-40B4-BE49-F238E27FC236}">
                <a16:creationId xmlns:a16="http://schemas.microsoft.com/office/drawing/2014/main" id="{7F6D9389-182E-4D5E-B507-78F641727C22}"/>
              </a:ext>
            </a:extLst>
          </p:cNvPr>
          <p:cNvSpPr txBox="1"/>
          <p:nvPr/>
        </p:nvSpPr>
        <p:spPr>
          <a:xfrm>
            <a:off x="5657851" y="17791749"/>
            <a:ext cx="4514850" cy="1323439"/>
          </a:xfrm>
          <a:prstGeom prst="rect">
            <a:avLst/>
          </a:prstGeom>
          <a:noFill/>
        </p:spPr>
        <p:txBody>
          <a:bodyPr wrap="square" rtlCol="0">
            <a:spAutoFit/>
          </a:bodyPr>
          <a:lstStyle/>
          <a:p>
            <a:r>
              <a:rPr lang="en-IN" sz="8000" b="1" dirty="0">
                <a:latin typeface="Georgia" panose="02040502050405020303" pitchFamily="18" charset="0"/>
              </a:rPr>
              <a:t>14)</a:t>
            </a:r>
          </a:p>
        </p:txBody>
      </p:sp>
    </p:spTree>
    <p:extLst>
      <p:ext uri="{BB962C8B-B14F-4D97-AF65-F5344CB8AC3E}">
        <p14:creationId xmlns:p14="http://schemas.microsoft.com/office/powerpoint/2010/main" val="159874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D70BF-7F6F-43C1-B83E-D2B250EA1A4C}"/>
              </a:ext>
            </a:extLst>
          </p:cNvPr>
          <p:cNvSpPr txBox="1"/>
          <p:nvPr/>
        </p:nvSpPr>
        <p:spPr>
          <a:xfrm>
            <a:off x="7200900" y="685800"/>
            <a:ext cx="42576750" cy="26330285"/>
          </a:xfrm>
          <a:prstGeom prst="rect">
            <a:avLst/>
          </a:prstGeom>
          <a:noFill/>
        </p:spPr>
        <p:txBody>
          <a:bodyPr wrap="square" rtlCol="0">
            <a:spAutoFit/>
          </a:bodyPr>
          <a:lstStyle/>
          <a:p>
            <a:r>
              <a:rPr lang="en-IN" sz="8000" b="1" dirty="0">
                <a:latin typeface="Times New Roman" panose="02020603050405020304" pitchFamily="18" charset="0"/>
                <a:cs typeface="Times New Roman" panose="02020603050405020304" pitchFamily="18" charset="0"/>
              </a:rPr>
              <a:t>3</a:t>
            </a:r>
            <a:r>
              <a:rPr lang="en-IN" sz="8500" b="1" dirty="0">
                <a:latin typeface="Times New Roman" panose="02020603050405020304" pitchFamily="18" charset="0"/>
                <a:cs typeface="Times New Roman" panose="02020603050405020304" pitchFamily="18" charset="0"/>
              </a:rPr>
              <a:t>. </a:t>
            </a:r>
            <a:r>
              <a:rPr lang="en-IN" sz="8500" b="1" u="sng" dirty="0">
                <a:latin typeface="Times New Roman" panose="02020603050405020304" pitchFamily="18" charset="0"/>
                <a:cs typeface="Times New Roman" panose="02020603050405020304" pitchFamily="18" charset="0"/>
              </a:rPr>
              <a:t>notes sharing</a:t>
            </a:r>
            <a:r>
              <a:rPr lang="en-IN" sz="8500" b="1" u="sng" dirty="0">
                <a:solidFill>
                  <a:srgbClr val="FFFF00"/>
                </a:solidFill>
                <a:latin typeface="Times New Roman" panose="02020603050405020304" pitchFamily="18" charset="0"/>
                <a:cs typeface="Times New Roman" panose="02020603050405020304" pitchFamily="18" charset="0"/>
              </a:rPr>
              <a:t>:</a:t>
            </a:r>
          </a:p>
          <a:p>
            <a:pPr algn="just"/>
            <a:r>
              <a:rPr lang="en-IN" sz="8000" dirty="0">
                <a:latin typeface="Times New Roman" panose="02020603050405020304" pitchFamily="18" charset="0"/>
                <a:cs typeface="Times New Roman" panose="02020603050405020304" pitchFamily="18" charset="0"/>
              </a:rPr>
              <a:t>Through the notes, sharing process users can upload, download, search and view the study notes uploaded by others. The user can also edit the notes uploaded by him.</a:t>
            </a:r>
          </a:p>
          <a:p>
            <a:endParaRPr lang="en-IN" sz="8000" b="1" dirty="0">
              <a:latin typeface="Times New Roman" panose="02020603050405020304" pitchFamily="18" charset="0"/>
              <a:cs typeface="Times New Roman" panose="02020603050405020304" pitchFamily="18" charset="0"/>
            </a:endParaRPr>
          </a:p>
          <a:p>
            <a:r>
              <a:rPr lang="en-IN" sz="8500" b="1" dirty="0">
                <a:latin typeface="Times New Roman" panose="02020603050405020304" pitchFamily="18" charset="0"/>
                <a:cs typeface="Times New Roman" panose="02020603050405020304" pitchFamily="18" charset="0"/>
              </a:rPr>
              <a:t>4. </a:t>
            </a:r>
            <a:r>
              <a:rPr lang="en-IN" sz="8500" b="1" u="sng" dirty="0">
                <a:latin typeface="Times New Roman" panose="02020603050405020304" pitchFamily="18" charset="0"/>
                <a:cs typeface="Times New Roman" panose="02020603050405020304" pitchFamily="18" charset="0"/>
              </a:rPr>
              <a:t>discussion forum:</a:t>
            </a:r>
          </a:p>
          <a:p>
            <a:r>
              <a:rPr lang="en-IN" sz="8000" dirty="0">
                <a:latin typeface="Times New Roman" panose="02020603050405020304" pitchFamily="18" charset="0"/>
                <a:cs typeface="Times New Roman" panose="02020603050405020304" pitchFamily="18" charset="0"/>
              </a:rPr>
              <a:t>forum is an area where users can share their thoughts, and ideas, ask questions or help others by posting answers. </a:t>
            </a:r>
          </a:p>
          <a:p>
            <a:endParaRPr lang="en-IN" sz="8000" b="1" dirty="0">
              <a:cs typeface="Arial" panose="020B0604020202020204" pitchFamily="34" charset="0"/>
            </a:endParaRPr>
          </a:p>
          <a:p>
            <a:r>
              <a:rPr lang="en-IN" sz="8500" b="1" dirty="0">
                <a:cs typeface="Arial" panose="020B0604020202020204" pitchFamily="34" charset="0"/>
              </a:rPr>
              <a:t>5</a:t>
            </a:r>
            <a:r>
              <a:rPr lang="en-IN" sz="8500" b="1" dirty="0">
                <a:latin typeface="Times New Roman" panose="02020603050405020304" pitchFamily="18" charset="0"/>
                <a:cs typeface="Times New Roman" panose="02020603050405020304" pitchFamily="18" charset="0"/>
              </a:rPr>
              <a:t>. </a:t>
            </a:r>
            <a:r>
              <a:rPr lang="en-IN" sz="8500" b="1" u="sng" dirty="0">
                <a:latin typeface="Times New Roman" panose="02020603050405020304" pitchFamily="18" charset="0"/>
                <a:cs typeface="Times New Roman" panose="02020603050405020304" pitchFamily="18" charset="0"/>
              </a:rPr>
              <a:t>find books online:</a:t>
            </a:r>
          </a:p>
          <a:p>
            <a:r>
              <a:rPr lang="en-IN" sz="8000" dirty="0">
                <a:latin typeface="Times New Roman" panose="02020603050405020304" pitchFamily="18" charset="0"/>
                <a:cs typeface="Times New Roman" panose="02020603050405020304" pitchFamily="18" charset="0"/>
              </a:rPr>
              <a:t>find book section allows users to find their desired book online from the portal by simply entering the book name he will get a list of all books related to his search. </a:t>
            </a:r>
            <a:endParaRPr lang="en-IN" sz="8000" b="1" u="sng" dirty="0">
              <a:latin typeface="Times New Roman" panose="02020603050405020304" pitchFamily="18" charset="0"/>
              <a:cs typeface="Times New Roman" panose="02020603050405020304" pitchFamily="18" charset="0"/>
            </a:endParaRPr>
          </a:p>
          <a:p>
            <a:endParaRPr lang="en-IN" sz="8000" b="1" u="sng" dirty="0">
              <a:latin typeface="Times New Roman" panose="02020603050405020304" pitchFamily="18" charset="0"/>
              <a:cs typeface="Times New Roman" panose="02020603050405020304" pitchFamily="18" charset="0"/>
            </a:endParaRPr>
          </a:p>
          <a:p>
            <a:r>
              <a:rPr lang="en-IN" sz="8500" b="1" dirty="0">
                <a:latin typeface="Times New Roman" panose="02020603050405020304" pitchFamily="18" charset="0"/>
                <a:cs typeface="Times New Roman" panose="02020603050405020304" pitchFamily="18" charset="0"/>
              </a:rPr>
              <a:t>6. </a:t>
            </a:r>
            <a:r>
              <a:rPr lang="en-IN" sz="8500" b="1" u="sng" dirty="0">
                <a:latin typeface="Times New Roman" panose="02020603050405020304" pitchFamily="18" charset="0"/>
                <a:cs typeface="Times New Roman" panose="02020603050405020304" pitchFamily="18" charset="0"/>
              </a:rPr>
              <a:t>language translator:</a:t>
            </a:r>
          </a:p>
          <a:p>
            <a:pPr algn="just"/>
            <a:r>
              <a:rPr lang="en-IN" sz="8000" dirty="0">
                <a:latin typeface="Times New Roman" panose="02020603050405020304" pitchFamily="18" charset="0"/>
                <a:cs typeface="Times New Roman" panose="02020603050405020304" pitchFamily="18" charset="0"/>
              </a:rPr>
              <a:t>Language translator allows users to type or paste text in the input box and select desired language to translate and listen into a natural voice.</a:t>
            </a:r>
          </a:p>
          <a:p>
            <a:endParaRPr lang="en-IN" sz="8000" b="1" dirty="0">
              <a:solidFill>
                <a:srgbClr val="FFFF00"/>
              </a:solidFill>
              <a:latin typeface="Times New Roman" panose="02020603050405020304" pitchFamily="18" charset="0"/>
              <a:cs typeface="Times New Roman" panose="02020603050405020304" pitchFamily="18" charset="0"/>
            </a:endParaRPr>
          </a:p>
          <a:p>
            <a:r>
              <a:rPr lang="en-IN" sz="8500" b="1" dirty="0">
                <a:latin typeface="Times New Roman" panose="02020603050405020304" pitchFamily="18" charset="0"/>
                <a:cs typeface="Times New Roman" panose="02020603050405020304" pitchFamily="18" charset="0"/>
              </a:rPr>
              <a:t>7. </a:t>
            </a:r>
            <a:r>
              <a:rPr lang="en-IN" sz="8500" b="1" u="sng" dirty="0">
                <a:latin typeface="Times New Roman" panose="02020603050405020304" pitchFamily="18" charset="0"/>
                <a:cs typeface="Times New Roman" panose="02020603050405020304" pitchFamily="18" charset="0"/>
              </a:rPr>
              <a:t>pdf reader: </a:t>
            </a:r>
          </a:p>
          <a:p>
            <a:pPr algn="just"/>
            <a:r>
              <a:rPr lang="en-IN" sz="8000" dirty="0">
                <a:latin typeface="Times New Roman" panose="02020603050405020304" pitchFamily="18" charset="0"/>
                <a:cs typeface="Times New Roman" panose="02020603050405020304" pitchFamily="18" charset="0"/>
              </a:rPr>
              <a:t>It allows users to listen to their </a:t>
            </a:r>
            <a:r>
              <a:rPr lang="en-IN" sz="8000" dirty="0" err="1">
                <a:latin typeface="Times New Roman" panose="02020603050405020304" pitchFamily="18" charset="0"/>
                <a:cs typeface="Times New Roman" panose="02020603050405020304" pitchFamily="18" charset="0"/>
              </a:rPr>
              <a:t>favorite</a:t>
            </a:r>
            <a:r>
              <a:rPr lang="en-IN" sz="8000" dirty="0">
                <a:latin typeface="Times New Roman" panose="02020603050405020304" pitchFamily="18" charset="0"/>
                <a:cs typeface="Times New Roman" panose="02020603050405020304" pitchFamily="18" charset="0"/>
              </a:rPr>
              <a:t> book in their desired language by simply importing a pdf file into the input box and selecting the desired language.</a:t>
            </a:r>
          </a:p>
          <a:p>
            <a:endParaRPr lang="en-IN" sz="8000" b="1" dirty="0">
              <a:latin typeface="Times New Roman" panose="02020603050405020304" pitchFamily="18" charset="0"/>
              <a:cs typeface="Times New Roman" panose="02020603050405020304" pitchFamily="18" charset="0"/>
            </a:endParaRPr>
          </a:p>
          <a:p>
            <a:endParaRPr lang="en-IN" sz="8000" b="1" dirty="0">
              <a:solidFill>
                <a:srgbClr val="FFFF00"/>
              </a:solidFill>
              <a:cs typeface="Arial" panose="020B0604020202020204" pitchFamily="34" charset="0"/>
            </a:endParaRPr>
          </a:p>
        </p:txBody>
      </p:sp>
    </p:spTree>
    <p:extLst>
      <p:ext uri="{BB962C8B-B14F-4D97-AF65-F5344CB8AC3E}">
        <p14:creationId xmlns:p14="http://schemas.microsoft.com/office/powerpoint/2010/main" val="3003078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C0DE6-FB1A-4180-B710-18AFB4EB35F2}"/>
              </a:ext>
            </a:extLst>
          </p:cNvPr>
          <p:cNvSpPr>
            <a:spLocks noGrp="1"/>
          </p:cNvSpPr>
          <p:nvPr>
            <p:ph type="title"/>
          </p:nvPr>
        </p:nvSpPr>
        <p:spPr>
          <a:xfrm>
            <a:off x="7434258" y="594362"/>
            <a:ext cx="42078595" cy="5577838"/>
          </a:xfrm>
        </p:spPr>
        <p:txBody>
          <a:bodyPr>
            <a:normAutofit/>
          </a:bodyPr>
          <a:lstStyle/>
          <a:p>
            <a:r>
              <a:rPr lang="en-IN" sz="8000" b="1" dirty="0">
                <a:latin typeface="Georgia" panose="02040502050405020303" pitchFamily="18" charset="0"/>
              </a:rPr>
              <a:t>Admin Section Screenshots</a:t>
            </a:r>
          </a:p>
        </p:txBody>
      </p:sp>
      <p:sp>
        <p:nvSpPr>
          <p:cNvPr id="3" name="TextBox 2">
            <a:extLst>
              <a:ext uri="{FF2B5EF4-FFF2-40B4-BE49-F238E27FC236}">
                <a16:creationId xmlns:a16="http://schemas.microsoft.com/office/drawing/2014/main" id="{F8784319-4F58-4D9C-ADEE-ACEA5F2A9A28}"/>
              </a:ext>
            </a:extLst>
          </p:cNvPr>
          <p:cNvSpPr txBox="1"/>
          <p:nvPr/>
        </p:nvSpPr>
        <p:spPr>
          <a:xfrm>
            <a:off x="11772900" y="5372100"/>
            <a:ext cx="11258550" cy="1323439"/>
          </a:xfrm>
          <a:prstGeom prst="rect">
            <a:avLst/>
          </a:prstGeom>
          <a:noFill/>
        </p:spPr>
        <p:txBody>
          <a:bodyPr wrap="square" rtlCol="0">
            <a:spAutoFit/>
          </a:bodyPr>
          <a:lstStyle/>
          <a:p>
            <a:pPr algn="ctr"/>
            <a:r>
              <a:rPr lang="en-IN" sz="8000" b="1" dirty="0">
                <a:latin typeface="Georgia" panose="02040502050405020303" pitchFamily="18" charset="0"/>
              </a:rPr>
              <a:t>15)  Admin Login</a:t>
            </a:r>
          </a:p>
        </p:txBody>
      </p:sp>
      <p:pic>
        <p:nvPicPr>
          <p:cNvPr id="5" name="Picture 4">
            <a:extLst>
              <a:ext uri="{FF2B5EF4-FFF2-40B4-BE49-F238E27FC236}">
                <a16:creationId xmlns:a16="http://schemas.microsoft.com/office/drawing/2014/main" id="{57FF5F58-371B-4C68-ACCD-2EBA77B25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0" y="8001000"/>
            <a:ext cx="34975800" cy="17487900"/>
          </a:xfrm>
          <a:prstGeom prst="rect">
            <a:avLst/>
          </a:prstGeom>
        </p:spPr>
      </p:pic>
    </p:spTree>
    <p:extLst>
      <p:ext uri="{BB962C8B-B14F-4D97-AF65-F5344CB8AC3E}">
        <p14:creationId xmlns:p14="http://schemas.microsoft.com/office/powerpoint/2010/main" val="1671800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A225-2AAB-4C8D-B105-11B2AE6EEDC2}"/>
              </a:ext>
            </a:extLst>
          </p:cNvPr>
          <p:cNvSpPr>
            <a:spLocks noGrp="1"/>
          </p:cNvSpPr>
          <p:nvPr>
            <p:ph type="title"/>
          </p:nvPr>
        </p:nvSpPr>
        <p:spPr>
          <a:xfrm>
            <a:off x="7319958" y="994412"/>
            <a:ext cx="42078595" cy="4034788"/>
          </a:xfrm>
        </p:spPr>
        <p:txBody>
          <a:bodyPr>
            <a:normAutofit/>
          </a:bodyPr>
          <a:lstStyle/>
          <a:p>
            <a:r>
              <a:rPr lang="en-IN" sz="8000" b="1" dirty="0">
                <a:latin typeface="Georgia" panose="02040502050405020303" pitchFamily="18" charset="0"/>
              </a:rPr>
              <a:t>16)  Assign to uploaded Notes Status</a:t>
            </a:r>
          </a:p>
        </p:txBody>
      </p:sp>
      <p:pic>
        <p:nvPicPr>
          <p:cNvPr id="4" name="Picture 3">
            <a:extLst>
              <a:ext uri="{FF2B5EF4-FFF2-40B4-BE49-F238E27FC236}">
                <a16:creationId xmlns:a16="http://schemas.microsoft.com/office/drawing/2014/main" id="{C480FB71-442A-4452-807D-2CB4F2B4F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358" y="4972050"/>
            <a:ext cx="35828291" cy="18802350"/>
          </a:xfrm>
          <a:prstGeom prst="rect">
            <a:avLst/>
          </a:prstGeom>
        </p:spPr>
      </p:pic>
    </p:spTree>
    <p:extLst>
      <p:ext uri="{BB962C8B-B14F-4D97-AF65-F5344CB8AC3E}">
        <p14:creationId xmlns:p14="http://schemas.microsoft.com/office/powerpoint/2010/main" val="1249687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4A3B-FF80-4CB4-BA32-B00831FBC21F}"/>
              </a:ext>
            </a:extLst>
          </p:cNvPr>
          <p:cNvSpPr>
            <a:spLocks noGrp="1"/>
          </p:cNvSpPr>
          <p:nvPr>
            <p:ph type="title"/>
          </p:nvPr>
        </p:nvSpPr>
        <p:spPr>
          <a:xfrm>
            <a:off x="7548558" y="1565912"/>
            <a:ext cx="42078595" cy="3063238"/>
          </a:xfrm>
        </p:spPr>
        <p:txBody>
          <a:bodyPr>
            <a:normAutofit/>
          </a:bodyPr>
          <a:lstStyle/>
          <a:p>
            <a:r>
              <a:rPr lang="en-IN" sz="9000" b="1" dirty="0">
                <a:effectLst/>
                <a:latin typeface="Georgia" panose="02040502050405020303" pitchFamily="18" charset="0"/>
                <a:ea typeface="Calibri" panose="020F0502020204030204" pitchFamily="34" charset="0"/>
                <a:cs typeface="Times New Roman" panose="02020603050405020304" pitchFamily="18" charset="0"/>
              </a:rPr>
              <a:t>17)  Notes Upload Request page:</a:t>
            </a:r>
            <a:br>
              <a:rPr lang="en-IN" sz="9000" dirty="0">
                <a:effectLst/>
                <a:latin typeface="Calibri" panose="020F0502020204030204" pitchFamily="34" charset="0"/>
                <a:ea typeface="Calibri" panose="020F0502020204030204" pitchFamily="34" charset="0"/>
                <a:cs typeface="Times New Roman" panose="02020603050405020304" pitchFamily="18" charset="0"/>
              </a:rPr>
            </a:br>
            <a:endParaRPr lang="en-IN" sz="9000" dirty="0"/>
          </a:p>
        </p:txBody>
      </p:sp>
      <p:pic>
        <p:nvPicPr>
          <p:cNvPr id="4" name="Picture 3">
            <a:extLst>
              <a:ext uri="{FF2B5EF4-FFF2-40B4-BE49-F238E27FC236}">
                <a16:creationId xmlns:a16="http://schemas.microsoft.com/office/drawing/2014/main" id="{24D3FDDE-48F0-4482-AB83-B6E1596F7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5350" y="5429250"/>
            <a:ext cx="38862000" cy="20231100"/>
          </a:xfrm>
          <a:prstGeom prst="rect">
            <a:avLst/>
          </a:prstGeom>
        </p:spPr>
      </p:pic>
    </p:spTree>
    <p:extLst>
      <p:ext uri="{BB962C8B-B14F-4D97-AF65-F5344CB8AC3E}">
        <p14:creationId xmlns:p14="http://schemas.microsoft.com/office/powerpoint/2010/main" val="2106874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F15E-B36F-4EE9-AFEB-0959A5758E34}"/>
              </a:ext>
            </a:extLst>
          </p:cNvPr>
          <p:cNvSpPr>
            <a:spLocks noGrp="1"/>
          </p:cNvSpPr>
          <p:nvPr>
            <p:ph type="title"/>
          </p:nvPr>
        </p:nvSpPr>
        <p:spPr>
          <a:xfrm>
            <a:off x="6862758" y="594362"/>
            <a:ext cx="42078595" cy="4320538"/>
          </a:xfrm>
        </p:spPr>
        <p:txBody>
          <a:bodyPr>
            <a:normAutofit/>
          </a:bodyPr>
          <a:lstStyle/>
          <a:p>
            <a:r>
              <a:rPr lang="en-IN" sz="8000" b="1" dirty="0">
                <a:latin typeface="Georgia" panose="02040502050405020303" pitchFamily="18" charset="0"/>
              </a:rPr>
              <a:t>18)  Manage Post</a:t>
            </a:r>
          </a:p>
        </p:txBody>
      </p:sp>
      <p:pic>
        <p:nvPicPr>
          <p:cNvPr id="4" name="Picture 3">
            <a:extLst>
              <a:ext uri="{FF2B5EF4-FFF2-40B4-BE49-F238E27FC236}">
                <a16:creationId xmlns:a16="http://schemas.microsoft.com/office/drawing/2014/main" id="{39867977-D361-4F12-9B75-91C0DEFDF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5557837"/>
            <a:ext cx="36976050" cy="19873913"/>
          </a:xfrm>
          <a:prstGeom prst="rect">
            <a:avLst/>
          </a:prstGeom>
        </p:spPr>
      </p:pic>
    </p:spTree>
    <p:extLst>
      <p:ext uri="{BB962C8B-B14F-4D97-AF65-F5344CB8AC3E}">
        <p14:creationId xmlns:p14="http://schemas.microsoft.com/office/powerpoint/2010/main" val="2284328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7616-0A62-409A-943E-C63817F3F1FC}"/>
              </a:ext>
            </a:extLst>
          </p:cNvPr>
          <p:cNvSpPr>
            <a:spLocks noGrp="1"/>
          </p:cNvSpPr>
          <p:nvPr>
            <p:ph type="title"/>
          </p:nvPr>
        </p:nvSpPr>
        <p:spPr>
          <a:xfrm>
            <a:off x="7205658" y="594362"/>
            <a:ext cx="42078595" cy="4549138"/>
          </a:xfrm>
        </p:spPr>
        <p:txBody>
          <a:bodyPr>
            <a:normAutofit/>
          </a:bodyPr>
          <a:lstStyle/>
          <a:p>
            <a:r>
              <a:rPr lang="en-IN" sz="8000" b="1" dirty="0">
                <a:latin typeface="Georgia" panose="02040502050405020303" pitchFamily="18" charset="0"/>
              </a:rPr>
              <a:t>19)  Manage Replies</a:t>
            </a:r>
          </a:p>
        </p:txBody>
      </p:sp>
      <p:pic>
        <p:nvPicPr>
          <p:cNvPr id="4" name="Picture 3">
            <a:extLst>
              <a:ext uri="{FF2B5EF4-FFF2-40B4-BE49-F238E27FC236}">
                <a16:creationId xmlns:a16="http://schemas.microsoft.com/office/drawing/2014/main" id="{8E2D076F-9628-4410-8FB0-93C9C8FD3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0" y="6972300"/>
            <a:ext cx="37661850" cy="19831049"/>
          </a:xfrm>
          <a:prstGeom prst="rect">
            <a:avLst/>
          </a:prstGeom>
        </p:spPr>
      </p:pic>
    </p:spTree>
    <p:extLst>
      <p:ext uri="{BB962C8B-B14F-4D97-AF65-F5344CB8AC3E}">
        <p14:creationId xmlns:p14="http://schemas.microsoft.com/office/powerpoint/2010/main" val="1757686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631E5-EA21-43CF-8E68-E96B4A692D04}"/>
              </a:ext>
            </a:extLst>
          </p:cNvPr>
          <p:cNvSpPr>
            <a:spLocks noGrp="1"/>
          </p:cNvSpPr>
          <p:nvPr>
            <p:ph type="title"/>
          </p:nvPr>
        </p:nvSpPr>
        <p:spPr>
          <a:xfrm>
            <a:off x="5434008" y="3086100"/>
            <a:ext cx="42078595" cy="5314950"/>
          </a:xfrm>
        </p:spPr>
        <p:txBody>
          <a:bodyPr/>
          <a:lstStyle/>
          <a:p>
            <a:r>
              <a:rPr lang="en-IN" b="1" dirty="0">
                <a:latin typeface="Georgia" panose="02040502050405020303" pitchFamily="18" charset="0"/>
              </a:rPr>
              <a:t>Conclusion</a:t>
            </a:r>
          </a:p>
        </p:txBody>
      </p:sp>
      <p:sp>
        <p:nvSpPr>
          <p:cNvPr id="6" name="TextBox 5">
            <a:extLst>
              <a:ext uri="{FF2B5EF4-FFF2-40B4-BE49-F238E27FC236}">
                <a16:creationId xmlns:a16="http://schemas.microsoft.com/office/drawing/2014/main" id="{1D040A1E-1755-4159-8A3F-B5B3C44F0E46}"/>
              </a:ext>
            </a:extLst>
          </p:cNvPr>
          <p:cNvSpPr txBox="1"/>
          <p:nvPr/>
        </p:nvSpPr>
        <p:spPr>
          <a:xfrm>
            <a:off x="12401550" y="9678085"/>
            <a:ext cx="33947100" cy="14641509"/>
          </a:xfrm>
          <a:prstGeom prst="rect">
            <a:avLst/>
          </a:prstGeom>
          <a:noFill/>
        </p:spPr>
        <p:txBody>
          <a:bodyPr wrap="square">
            <a:spAutoFit/>
          </a:bodyPr>
          <a:lstStyle/>
          <a:p>
            <a:pPr>
              <a:lnSpc>
                <a:spcPct val="150000"/>
              </a:lnSpc>
            </a:pPr>
            <a:r>
              <a:rPr lang="en-IN" sz="8000" dirty="0">
                <a:latin typeface="Georgia" panose="02040502050405020303" pitchFamily="18" charset="0"/>
              </a:rPr>
              <a:t>Finally, it can be said that Study Portal is really helpful in the study as It provides managed environment containing amazing features which allow the user to access study notes uploaded by others and user also can share their own notes and discuss queries related to their stream and the user will be able to use all features like create notes, to-do, language translator, book search functionality, and pdf reader according to their need. It is not intended for a particular organization this project going to develop generic software, which can be used by any Study organization.</a:t>
            </a:r>
          </a:p>
        </p:txBody>
      </p:sp>
    </p:spTree>
    <p:extLst>
      <p:ext uri="{BB962C8B-B14F-4D97-AF65-F5344CB8AC3E}">
        <p14:creationId xmlns:p14="http://schemas.microsoft.com/office/powerpoint/2010/main" val="924317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963B-FC7F-4CBB-B95D-C5D14E04EC73}"/>
              </a:ext>
            </a:extLst>
          </p:cNvPr>
          <p:cNvSpPr>
            <a:spLocks noGrp="1"/>
          </p:cNvSpPr>
          <p:nvPr>
            <p:ph type="title"/>
          </p:nvPr>
        </p:nvSpPr>
        <p:spPr>
          <a:xfrm>
            <a:off x="7777158" y="1794512"/>
            <a:ext cx="42078595" cy="5920738"/>
          </a:xfrm>
        </p:spPr>
        <p:txBody>
          <a:bodyPr/>
          <a:lstStyle/>
          <a:p>
            <a:r>
              <a:rPr lang="en-IN" b="1" dirty="0">
                <a:latin typeface="Georgia" panose="02040502050405020303" pitchFamily="18" charset="0"/>
              </a:rPr>
              <a:t>References</a:t>
            </a:r>
          </a:p>
        </p:txBody>
      </p:sp>
      <p:sp>
        <p:nvSpPr>
          <p:cNvPr id="4" name="TextBox 3">
            <a:extLst>
              <a:ext uri="{FF2B5EF4-FFF2-40B4-BE49-F238E27FC236}">
                <a16:creationId xmlns:a16="http://schemas.microsoft.com/office/drawing/2014/main" id="{682EBD01-DF49-4FCC-A7D8-BB6CE0144BA4}"/>
              </a:ext>
            </a:extLst>
          </p:cNvPr>
          <p:cNvSpPr txBox="1"/>
          <p:nvPr/>
        </p:nvSpPr>
        <p:spPr>
          <a:xfrm>
            <a:off x="17826042" y="7194897"/>
            <a:ext cx="25603200" cy="16835827"/>
          </a:xfrm>
          <a:prstGeom prst="rect">
            <a:avLst/>
          </a:prstGeom>
          <a:noFill/>
        </p:spPr>
        <p:txBody>
          <a:bodyPr wrap="square">
            <a:spAutoFit/>
          </a:bodyPr>
          <a:lstStyle/>
          <a:p>
            <a:pPr marL="342900" lvl="0" indent="-342900">
              <a:lnSpc>
                <a:spcPct val="250000"/>
              </a:lnSpc>
              <a:spcAft>
                <a:spcPts val="0"/>
              </a:spcAft>
              <a:buFont typeface="+mj-lt"/>
              <a:buAutoNum type="arabicPeriod"/>
              <a:tabLst>
                <a:tab pos="2076450" algn="l"/>
              </a:tabLst>
            </a:pPr>
            <a:r>
              <a:rPr lang="en-IN" sz="9000" dirty="0">
                <a:effectLst/>
                <a:latin typeface="Georgia" panose="02040502050405020303" pitchFamily="18" charset="0"/>
                <a:ea typeface="Calibri" panose="020F0502020204030204" pitchFamily="34" charset="0"/>
                <a:cs typeface="Times New Roman" panose="02020603050405020304" pitchFamily="18" charset="0"/>
              </a:rPr>
              <a:t> https://stackoverflow.com/</a:t>
            </a:r>
            <a:endParaRPr lang="en-IN" sz="9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50000"/>
              </a:lnSpc>
              <a:spcAft>
                <a:spcPts val="0"/>
              </a:spcAft>
              <a:buFont typeface="+mj-lt"/>
              <a:buAutoNum type="arabicPeriod"/>
              <a:tabLst>
                <a:tab pos="2076450" algn="l"/>
              </a:tabLst>
            </a:pPr>
            <a:r>
              <a:rPr lang="en-IN" sz="9000" dirty="0">
                <a:effectLst/>
                <a:latin typeface="Georgia" panose="02040502050405020303" pitchFamily="18" charset="0"/>
                <a:ea typeface="Calibri" panose="020F0502020204030204" pitchFamily="34" charset="0"/>
                <a:cs typeface="Times New Roman" panose="02020603050405020304" pitchFamily="18" charset="0"/>
              </a:rPr>
              <a:t> YouTube - </a:t>
            </a:r>
            <a:r>
              <a:rPr lang="en-IN" sz="9000" u="sng" dirty="0">
                <a:solidFill>
                  <a:srgbClr val="0000FF"/>
                </a:solidFill>
                <a:effectLst/>
                <a:latin typeface="Georgia" panose="02040502050405020303" pitchFamily="18" charset="0"/>
                <a:ea typeface="Calibri" panose="020F0502020204030204" pitchFamily="34" charset="0"/>
                <a:cs typeface="Times New Roman" panose="02020603050405020304" pitchFamily="18" charset="0"/>
                <a:hlinkClick r:id="rId2"/>
              </a:rPr>
              <a:t>http://www.youtube.com/</a:t>
            </a:r>
            <a:endParaRPr lang="en-IN" sz="9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50000"/>
              </a:lnSpc>
              <a:spcAft>
                <a:spcPts val="0"/>
              </a:spcAft>
              <a:buFont typeface="+mj-lt"/>
              <a:buAutoNum type="arabicPeriod"/>
              <a:tabLst>
                <a:tab pos="2076450" algn="l"/>
              </a:tabLst>
            </a:pPr>
            <a:r>
              <a:rPr lang="en-IN" sz="9000" dirty="0">
                <a:effectLst/>
                <a:latin typeface="Georgia" panose="02040502050405020303" pitchFamily="18" charset="0"/>
                <a:ea typeface="Calibri" panose="020F0502020204030204" pitchFamily="34" charset="0"/>
                <a:cs typeface="Times New Roman" panose="02020603050405020304" pitchFamily="18" charset="0"/>
              </a:rPr>
              <a:t> https://docs.djangoproject.com/en/4.0/</a:t>
            </a:r>
            <a:endParaRPr lang="en-IN" sz="9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50000"/>
              </a:lnSpc>
              <a:spcAft>
                <a:spcPts val="0"/>
              </a:spcAft>
              <a:buFont typeface="+mj-lt"/>
              <a:buAutoNum type="arabicPeriod"/>
              <a:tabLst>
                <a:tab pos="2076450" algn="l"/>
              </a:tabLst>
            </a:pPr>
            <a:r>
              <a:rPr lang="en-IN" sz="9000" dirty="0">
                <a:effectLst/>
                <a:latin typeface="Georgia" panose="02040502050405020303" pitchFamily="18" charset="0"/>
                <a:ea typeface="Calibri" panose="020F0502020204030204" pitchFamily="34" charset="0"/>
                <a:cs typeface="Times New Roman" panose="02020603050405020304" pitchFamily="18" charset="0"/>
              </a:rPr>
              <a:t> https://www.w3schools.com/</a:t>
            </a:r>
            <a:endParaRPr lang="en-IN" sz="9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50000"/>
              </a:lnSpc>
              <a:spcAft>
                <a:spcPts val="800"/>
              </a:spcAft>
              <a:buFont typeface="+mj-lt"/>
              <a:buAutoNum type="arabicPeriod"/>
              <a:tabLst>
                <a:tab pos="2076450" algn="l"/>
              </a:tabLst>
            </a:pPr>
            <a:r>
              <a:rPr lang="en-IN" sz="9000" dirty="0">
                <a:effectLst/>
                <a:latin typeface="Georgia" panose="02040502050405020303" pitchFamily="18" charset="0"/>
                <a:ea typeface="Calibri" panose="020F0502020204030204" pitchFamily="34" charset="0"/>
                <a:cs typeface="Times New Roman" panose="02020603050405020304" pitchFamily="18" charset="0"/>
              </a:rPr>
              <a:t> https://www.google.com</a:t>
            </a:r>
            <a:endParaRPr lang="en-IN" sz="9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8428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9D2B-1C3A-42F0-B362-2FC03A6A5871}"/>
              </a:ext>
            </a:extLst>
          </p:cNvPr>
          <p:cNvSpPr>
            <a:spLocks noGrp="1"/>
          </p:cNvSpPr>
          <p:nvPr>
            <p:ph type="title"/>
          </p:nvPr>
        </p:nvSpPr>
        <p:spPr>
          <a:xfrm>
            <a:off x="5200650" y="9944100"/>
            <a:ext cx="45112303" cy="12584428"/>
          </a:xfrm>
        </p:spPr>
        <p:txBody>
          <a:bodyPr>
            <a:normAutofit/>
          </a:bodyPr>
          <a:lstStyle/>
          <a:p>
            <a:pPr marL="0" indent="0"/>
            <a:r>
              <a:rPr lang="en-IN" sz="16000" b="1" dirty="0">
                <a:latin typeface="Georgia" panose="02040502050405020303" pitchFamily="18" charset="0"/>
              </a:rPr>
              <a:t>Thank You </a:t>
            </a:r>
            <a:r>
              <a:rPr lang="en-IN" sz="16000" dirty="0">
                <a:latin typeface="Georgia" panose="02040502050405020303" pitchFamily="18" charset="0"/>
              </a:rPr>
              <a:t>For Being Here Today </a:t>
            </a:r>
            <a:br>
              <a:rPr lang="en-IN" sz="16000" dirty="0">
                <a:latin typeface="Georgia" panose="02040502050405020303" pitchFamily="18" charset="0"/>
              </a:rPr>
            </a:br>
            <a:r>
              <a:rPr lang="en-IN" sz="16000" dirty="0">
                <a:latin typeface="Georgia" panose="02040502050405020303" pitchFamily="18" charset="0"/>
              </a:rPr>
              <a:t>I Really Appreciate That You Took The time</a:t>
            </a:r>
            <a:br>
              <a:rPr lang="en-IN" sz="16000" dirty="0">
                <a:latin typeface="Georgia" panose="02040502050405020303" pitchFamily="18" charset="0"/>
              </a:rPr>
            </a:br>
            <a:r>
              <a:rPr lang="en-US" altLang="en-IN" sz="16000" dirty="0">
                <a:latin typeface="Georgia" panose="02040502050405020303" pitchFamily="18" charset="0"/>
              </a:rPr>
              <a:t> </a:t>
            </a:r>
            <a:r>
              <a:rPr lang="en-IN" sz="16000" dirty="0">
                <a:latin typeface="Georgia" panose="02040502050405020303" pitchFamily="18" charset="0"/>
              </a:rPr>
              <a:t>To Be Here And Listen To My presentation</a:t>
            </a:r>
            <a:br>
              <a:rPr lang="en-US" sz="17500" dirty="0"/>
            </a:br>
            <a:endParaRPr lang="en-IN" sz="17500" dirty="0"/>
          </a:p>
        </p:txBody>
      </p:sp>
    </p:spTree>
    <p:extLst>
      <p:ext uri="{BB962C8B-B14F-4D97-AF65-F5344CB8AC3E}">
        <p14:creationId xmlns:p14="http://schemas.microsoft.com/office/powerpoint/2010/main" val="2711472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9032-04D9-4D1C-AC9E-95AE0DDE81B2}"/>
              </a:ext>
            </a:extLst>
          </p:cNvPr>
          <p:cNvSpPr>
            <a:spLocks noGrp="1"/>
          </p:cNvSpPr>
          <p:nvPr>
            <p:ph type="title"/>
          </p:nvPr>
        </p:nvSpPr>
        <p:spPr>
          <a:xfrm>
            <a:off x="3856668" y="472666"/>
            <a:ext cx="39499837" cy="3280184"/>
          </a:xfrm>
        </p:spPr>
        <p:txBody>
          <a:bodyPr/>
          <a:lstStyle/>
          <a:p>
            <a:r>
              <a:rPr lang="en-IN" b="1" dirty="0">
                <a:latin typeface="Georgia" panose="02040502050405020303"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74CC9D1-048D-47EA-A727-8CDEAF252A82}"/>
              </a:ext>
            </a:extLst>
          </p:cNvPr>
          <p:cNvSpPr txBox="1"/>
          <p:nvPr/>
        </p:nvSpPr>
        <p:spPr>
          <a:xfrm>
            <a:off x="7812982" y="4739030"/>
            <a:ext cx="41678918" cy="23498741"/>
          </a:xfrm>
          <a:prstGeom prst="rect">
            <a:avLst/>
          </a:prstGeom>
          <a:noFill/>
        </p:spPr>
        <p:txBody>
          <a:bodyPr wrap="square" rtlCol="0">
            <a:spAutoFit/>
          </a:bodyPr>
          <a:lstStyle/>
          <a:p>
            <a:pPr algn="just">
              <a:lnSpc>
                <a:spcPct val="150000"/>
              </a:lnSpc>
            </a:pPr>
            <a:r>
              <a:rPr lang="en-IN" sz="8000" dirty="0">
                <a:latin typeface="Georgia" panose="02040502050405020303" pitchFamily="18" charset="0"/>
                <a:cs typeface="Times New Roman" panose="02020603050405020304" pitchFamily="18" charset="0"/>
              </a:rPr>
              <a:t>The main objective of building the Study Portal is to provide study tools in one place that helps to save time and make study easier.</a:t>
            </a:r>
          </a:p>
          <a:p>
            <a:pPr algn="just">
              <a:lnSpc>
                <a:spcPct val="150000"/>
              </a:lnSpc>
            </a:pPr>
            <a:r>
              <a:rPr lang="en-IN" sz="8000" dirty="0">
                <a:latin typeface="Georgia" panose="02040502050405020303" pitchFamily="18" charset="0"/>
                <a:cs typeface="Times New Roman" panose="02020603050405020304" pitchFamily="18" charset="0"/>
              </a:rPr>
              <a:t> </a:t>
            </a:r>
            <a:endParaRPr lang="en-IN" sz="6600" b="1" dirty="0">
              <a:latin typeface="Georgia" panose="02040502050405020303" pitchFamily="18" charset="0"/>
            </a:endParaRPr>
          </a:p>
          <a:p>
            <a:pPr>
              <a:lnSpc>
                <a:spcPct val="150000"/>
              </a:lnSpc>
            </a:pPr>
            <a:r>
              <a:rPr lang="en-IN" sz="9000" b="1" u="sng" dirty="0">
                <a:latin typeface="Georgia" panose="02040502050405020303" pitchFamily="18" charset="0"/>
                <a:cs typeface="Times New Roman" panose="02020603050405020304" pitchFamily="18" charset="0"/>
              </a:rPr>
              <a:t>The Major Objective of this project are </a:t>
            </a:r>
            <a:r>
              <a:rPr lang="en-IN" sz="9000" b="1" dirty="0">
                <a:latin typeface="Georgia" panose="02040502050405020303" pitchFamily="18" charset="0"/>
                <a:cs typeface="Times New Roman" panose="02020603050405020304" pitchFamily="18" charset="0"/>
              </a:rPr>
              <a:t>:</a:t>
            </a:r>
          </a:p>
          <a:p>
            <a:pPr marL="972633" indent="-972633" algn="just">
              <a:lnSpc>
                <a:spcPct val="150000"/>
              </a:lnSpc>
              <a:buClr>
                <a:schemeClr val="tx1"/>
              </a:buClr>
              <a:buFont typeface="Courier New" panose="02070309020205020404" pitchFamily="49" charset="0"/>
              <a:buChar char="o"/>
            </a:pPr>
            <a:r>
              <a:rPr lang="en-IN" sz="8000" dirty="0">
                <a:latin typeface="Georgia" panose="02040502050405020303" pitchFamily="18" charset="0"/>
                <a:cs typeface="Times New Roman" panose="02020603050405020304" pitchFamily="18" charset="0"/>
              </a:rPr>
              <a:t>To develop a generic software which will help in the study that can be used by students and teachers as well with centralized control of admin where users will able to choose their branch and access data according to their branch and can use other features like Create notes, to-do, language translator, book search functionality, and pdf reader according to their need.</a:t>
            </a:r>
          </a:p>
          <a:p>
            <a:pPr marL="972633" indent="-972633" algn="just">
              <a:lnSpc>
                <a:spcPct val="150000"/>
              </a:lnSpc>
              <a:buClr>
                <a:schemeClr val="tx1"/>
              </a:buClr>
              <a:buFont typeface="Courier New" panose="02070309020205020404" pitchFamily="49" charset="0"/>
              <a:buChar char="o"/>
            </a:pPr>
            <a:r>
              <a:rPr lang="en-IN" sz="8000" dirty="0">
                <a:latin typeface="Georgia" panose="02040502050405020303" pitchFamily="18" charset="0"/>
                <a:cs typeface="Times New Roman" panose="02020603050405020304" pitchFamily="18" charset="0"/>
              </a:rPr>
              <a:t>The User will be able to ask questions and post replies to others’ questions. User can access their branch notes and search notes via the subject, title    </a:t>
            </a:r>
          </a:p>
          <a:p>
            <a:pPr algn="just">
              <a:lnSpc>
                <a:spcPct val="150000"/>
              </a:lnSpc>
            </a:pPr>
            <a:endParaRPr lang="en-IN" sz="8000" dirty="0">
              <a:latin typeface="Georgia" panose="02040502050405020303" pitchFamily="18" charset="0"/>
              <a:cs typeface="Times New Roman" panose="02020603050405020304" pitchFamily="18" charset="0"/>
            </a:endParaRPr>
          </a:p>
          <a:p>
            <a:endParaRPr lang="en-IN" sz="6600" b="1" dirty="0">
              <a:latin typeface="+mj-lt"/>
            </a:endParaRPr>
          </a:p>
        </p:txBody>
      </p:sp>
    </p:spTree>
    <p:extLst>
      <p:ext uri="{BB962C8B-B14F-4D97-AF65-F5344CB8AC3E}">
        <p14:creationId xmlns:p14="http://schemas.microsoft.com/office/powerpoint/2010/main" val="2701024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B55C97-091F-1342-A83B-6DDD2D1F26F1}"/>
              </a:ext>
            </a:extLst>
          </p:cNvPr>
          <p:cNvSpPr txBox="1"/>
          <p:nvPr/>
        </p:nvSpPr>
        <p:spPr>
          <a:xfrm>
            <a:off x="32368963" y="6045200"/>
            <a:ext cx="25675388" cy="1569660"/>
          </a:xfrm>
          <a:prstGeom prst="rect">
            <a:avLst/>
          </a:prstGeom>
          <a:noFill/>
        </p:spPr>
        <p:txBody>
          <a:bodyPr wrap="square">
            <a:spAutoFit/>
          </a:bodyPr>
          <a:lstStyle/>
          <a:p>
            <a:pPr algn="ctr"/>
            <a:r>
              <a:rPr lang="en-US" sz="9600" b="1" dirty="0"/>
              <a:t>ER Diagram</a:t>
            </a:r>
          </a:p>
        </p:txBody>
      </p:sp>
      <p:pic>
        <p:nvPicPr>
          <p:cNvPr id="5" name="Picture 4">
            <a:extLst>
              <a:ext uri="{FF2B5EF4-FFF2-40B4-BE49-F238E27FC236}">
                <a16:creationId xmlns:a16="http://schemas.microsoft.com/office/drawing/2014/main" id="{23C3A109-CD41-443B-9482-2C0FB7B21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300" y="648121"/>
            <a:ext cx="30175200" cy="27552549"/>
          </a:xfrm>
          <a:prstGeom prst="rect">
            <a:avLst/>
          </a:prstGeom>
        </p:spPr>
      </p:pic>
    </p:spTree>
    <p:extLst>
      <p:ext uri="{BB962C8B-B14F-4D97-AF65-F5344CB8AC3E}">
        <p14:creationId xmlns:p14="http://schemas.microsoft.com/office/powerpoint/2010/main" val="1247237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14BF72-E00F-57D0-BBA2-DA62D2927C72}"/>
              </a:ext>
            </a:extLst>
          </p:cNvPr>
          <p:cNvPicPr>
            <a:picLocks noChangeAspect="1"/>
          </p:cNvPicPr>
          <p:nvPr/>
        </p:nvPicPr>
        <p:blipFill>
          <a:blip r:embed="rId2"/>
          <a:stretch>
            <a:fillRect/>
          </a:stretch>
        </p:blipFill>
        <p:spPr>
          <a:xfrm>
            <a:off x="4245995" y="12925925"/>
            <a:ext cx="45457610" cy="7978275"/>
          </a:xfrm>
          <a:prstGeom prst="rect">
            <a:avLst/>
          </a:prstGeom>
        </p:spPr>
      </p:pic>
      <p:sp>
        <p:nvSpPr>
          <p:cNvPr id="7" name="TextBox 6">
            <a:extLst>
              <a:ext uri="{FF2B5EF4-FFF2-40B4-BE49-F238E27FC236}">
                <a16:creationId xmlns:a16="http://schemas.microsoft.com/office/drawing/2014/main" id="{FFD78E73-3068-8214-F3AB-F63A35E854EC}"/>
              </a:ext>
            </a:extLst>
          </p:cNvPr>
          <p:cNvSpPr txBox="1"/>
          <p:nvPr/>
        </p:nvSpPr>
        <p:spPr>
          <a:xfrm>
            <a:off x="1183106" y="5413476"/>
            <a:ext cx="25675388" cy="1200329"/>
          </a:xfrm>
          <a:prstGeom prst="rect">
            <a:avLst/>
          </a:prstGeom>
          <a:noFill/>
        </p:spPr>
        <p:txBody>
          <a:bodyPr wrap="square">
            <a:spAutoFit/>
          </a:bodyPr>
          <a:lstStyle/>
          <a:p>
            <a:pPr algn="ctr"/>
            <a:r>
              <a:rPr lang="en-IN" sz="7200" b="1" dirty="0">
                <a:effectLst/>
                <a:latin typeface="Georgia" panose="02040502050405020303" pitchFamily="18" charset="0"/>
                <a:ea typeface="Calibri" panose="020F0502020204030204" pitchFamily="34" charset="0"/>
                <a:cs typeface="Times New Roman" panose="02020603050405020304" pitchFamily="18" charset="0"/>
              </a:rPr>
              <a:t>Zero level DFD</a:t>
            </a:r>
            <a:endParaRPr lang="en-US" sz="7200" dirty="0"/>
          </a:p>
        </p:txBody>
      </p:sp>
      <p:sp>
        <p:nvSpPr>
          <p:cNvPr id="2" name="TextBox 1">
            <a:extLst>
              <a:ext uri="{FF2B5EF4-FFF2-40B4-BE49-F238E27FC236}">
                <a16:creationId xmlns:a16="http://schemas.microsoft.com/office/drawing/2014/main" id="{44224009-91C4-4B14-ADAA-E0D50AD7CBA9}"/>
              </a:ext>
            </a:extLst>
          </p:cNvPr>
          <p:cNvSpPr txBox="1"/>
          <p:nvPr/>
        </p:nvSpPr>
        <p:spPr>
          <a:xfrm>
            <a:off x="20288250" y="1455182"/>
            <a:ext cx="18173700" cy="1477328"/>
          </a:xfrm>
          <a:prstGeom prst="rect">
            <a:avLst/>
          </a:prstGeom>
          <a:noFill/>
        </p:spPr>
        <p:txBody>
          <a:bodyPr wrap="square" rtlCol="0">
            <a:spAutoFit/>
          </a:bodyPr>
          <a:lstStyle/>
          <a:p>
            <a:r>
              <a:rPr lang="en-IN" sz="9000" b="1" u="sng" dirty="0">
                <a:latin typeface="Georgia" panose="02040502050405020303" pitchFamily="18" charset="0"/>
              </a:rPr>
              <a:t>Data Flow Diagram</a:t>
            </a:r>
          </a:p>
        </p:txBody>
      </p:sp>
    </p:spTree>
    <p:extLst>
      <p:ext uri="{BB962C8B-B14F-4D97-AF65-F5344CB8AC3E}">
        <p14:creationId xmlns:p14="http://schemas.microsoft.com/office/powerpoint/2010/main" val="1782849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EB6BB-DCC2-7C10-127A-0B1619929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850" y="559448"/>
            <a:ext cx="32969105" cy="28244152"/>
          </a:xfrm>
          <a:prstGeom prst="rect">
            <a:avLst/>
          </a:prstGeom>
        </p:spPr>
      </p:pic>
      <p:sp>
        <p:nvSpPr>
          <p:cNvPr id="6" name="TextBox 5">
            <a:extLst>
              <a:ext uri="{FF2B5EF4-FFF2-40B4-BE49-F238E27FC236}">
                <a16:creationId xmlns:a16="http://schemas.microsoft.com/office/drawing/2014/main" id="{AF6045EB-3BDE-59FD-EB7F-EE3A1B479B63}"/>
              </a:ext>
            </a:extLst>
          </p:cNvPr>
          <p:cNvSpPr txBox="1"/>
          <p:nvPr/>
        </p:nvSpPr>
        <p:spPr>
          <a:xfrm>
            <a:off x="30405136" y="2386399"/>
            <a:ext cx="25675388" cy="1323439"/>
          </a:xfrm>
          <a:prstGeom prst="rect">
            <a:avLst/>
          </a:prstGeom>
          <a:noFill/>
        </p:spPr>
        <p:txBody>
          <a:bodyPr wrap="square">
            <a:spAutoFit/>
          </a:bodyPr>
          <a:lstStyle/>
          <a:p>
            <a:pPr algn="ctr"/>
            <a:r>
              <a:rPr lang="en-IN" sz="8000" b="1" dirty="0">
                <a:effectLst/>
                <a:latin typeface="Georgia" panose="02040502050405020303" pitchFamily="18" charset="0"/>
                <a:ea typeface="Calibri" panose="020F0502020204030204" pitchFamily="34" charset="0"/>
                <a:cs typeface="Times New Roman" panose="02020603050405020304" pitchFamily="18" charset="0"/>
              </a:rPr>
              <a:t>First level DFD</a:t>
            </a:r>
            <a:endParaRPr lang="en-US" sz="8000" dirty="0"/>
          </a:p>
        </p:txBody>
      </p:sp>
    </p:spTree>
    <p:extLst>
      <p:ext uri="{BB962C8B-B14F-4D97-AF65-F5344CB8AC3E}">
        <p14:creationId xmlns:p14="http://schemas.microsoft.com/office/powerpoint/2010/main" val="741376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51ED56-76FD-1D3D-CEA9-2E3995E9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014" y="526624"/>
            <a:ext cx="37732635" cy="27750351"/>
          </a:xfrm>
          <a:prstGeom prst="rect">
            <a:avLst/>
          </a:prstGeom>
        </p:spPr>
      </p:pic>
      <p:sp>
        <p:nvSpPr>
          <p:cNvPr id="4" name="TextBox 3">
            <a:extLst>
              <a:ext uri="{FF2B5EF4-FFF2-40B4-BE49-F238E27FC236}">
                <a16:creationId xmlns:a16="http://schemas.microsoft.com/office/drawing/2014/main" id="{753557EE-FCE3-0E3B-6B1C-1DC2664F2F0C}"/>
              </a:ext>
            </a:extLst>
          </p:cNvPr>
          <p:cNvSpPr txBox="1"/>
          <p:nvPr/>
        </p:nvSpPr>
        <p:spPr>
          <a:xfrm>
            <a:off x="31224955" y="2380399"/>
            <a:ext cx="25675388" cy="1323439"/>
          </a:xfrm>
          <a:prstGeom prst="rect">
            <a:avLst/>
          </a:prstGeom>
          <a:noFill/>
        </p:spPr>
        <p:txBody>
          <a:bodyPr wrap="square">
            <a:spAutoFit/>
          </a:bodyPr>
          <a:lstStyle/>
          <a:p>
            <a:pPr algn="ctr"/>
            <a:r>
              <a:rPr lang="en-IN" sz="8000" b="1" dirty="0">
                <a:effectLst/>
                <a:latin typeface="Georgia" panose="02040502050405020303" pitchFamily="18" charset="0"/>
                <a:ea typeface="Calibri" panose="020F0502020204030204" pitchFamily="34" charset="0"/>
                <a:cs typeface="Times New Roman" panose="02020603050405020304" pitchFamily="18" charset="0"/>
              </a:rPr>
              <a:t>Second level DFD</a:t>
            </a:r>
            <a:endParaRPr lang="en-US" sz="8000" dirty="0"/>
          </a:p>
        </p:txBody>
      </p:sp>
    </p:spTree>
    <p:extLst>
      <p:ext uri="{BB962C8B-B14F-4D97-AF65-F5344CB8AC3E}">
        <p14:creationId xmlns:p14="http://schemas.microsoft.com/office/powerpoint/2010/main" val="355040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788079-83F2-C3D7-2CE7-E1E20D0E4157}"/>
              </a:ext>
            </a:extLst>
          </p:cNvPr>
          <p:cNvSpPr txBox="1"/>
          <p:nvPr/>
        </p:nvSpPr>
        <p:spPr>
          <a:xfrm>
            <a:off x="30443906" y="2952750"/>
            <a:ext cx="25675388" cy="1323439"/>
          </a:xfrm>
          <a:prstGeom prst="rect">
            <a:avLst/>
          </a:prstGeom>
          <a:noFill/>
        </p:spPr>
        <p:txBody>
          <a:bodyPr wrap="square">
            <a:spAutoFit/>
          </a:bodyPr>
          <a:lstStyle/>
          <a:p>
            <a:pPr algn="ctr"/>
            <a:r>
              <a:rPr lang="en-IN" sz="6000" b="1" dirty="0">
                <a:effectLst/>
                <a:latin typeface="Georgia" panose="02040502050405020303" pitchFamily="18" charset="0"/>
                <a:ea typeface="Calibri" panose="020F0502020204030204" pitchFamily="34" charset="0"/>
                <a:cs typeface="Times New Roman" panose="02020603050405020304" pitchFamily="18" charset="0"/>
              </a:rPr>
              <a:t> </a:t>
            </a:r>
            <a:r>
              <a:rPr lang="en-IN" sz="8000" b="1" dirty="0">
                <a:effectLst/>
                <a:latin typeface="Georgia" panose="02040502050405020303" pitchFamily="18" charset="0"/>
                <a:ea typeface="Calibri" panose="020F0502020204030204" pitchFamily="34" charset="0"/>
                <a:cs typeface="Times New Roman" panose="02020603050405020304" pitchFamily="18" charset="0"/>
              </a:rPr>
              <a:t>Class Diagram</a:t>
            </a:r>
            <a:endParaRPr lang="en-US" sz="8000" dirty="0"/>
          </a:p>
        </p:txBody>
      </p:sp>
      <p:pic>
        <p:nvPicPr>
          <p:cNvPr id="7" name="Picture 6">
            <a:extLst>
              <a:ext uri="{FF2B5EF4-FFF2-40B4-BE49-F238E27FC236}">
                <a16:creationId xmlns:a16="http://schemas.microsoft.com/office/drawing/2014/main" id="{8FA51BEB-C499-46E3-8E8F-1E8396164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900" y="551783"/>
            <a:ext cx="31946850" cy="28251817"/>
          </a:xfrm>
          <a:prstGeom prst="rect">
            <a:avLst/>
          </a:prstGeom>
        </p:spPr>
      </p:pic>
    </p:spTree>
    <p:extLst>
      <p:ext uri="{BB962C8B-B14F-4D97-AF65-F5344CB8AC3E}">
        <p14:creationId xmlns:p14="http://schemas.microsoft.com/office/powerpoint/2010/main" val="1195100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9085</TotalTime>
  <Words>732</Words>
  <Application>Microsoft Office PowerPoint</Application>
  <PresentationFormat>Custom</PresentationFormat>
  <Paragraphs>73</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Corbel</vt:lpstr>
      <vt:lpstr>Courier New</vt:lpstr>
      <vt:lpstr>Georgia</vt:lpstr>
      <vt:lpstr>Times New Roman</vt:lpstr>
      <vt:lpstr>Parallax</vt:lpstr>
      <vt:lpstr>Study Portal</vt:lpstr>
      <vt:lpstr>Introduction:-</vt:lpstr>
      <vt:lpstr>PowerPoint Presentation</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About</vt:lpstr>
      <vt:lpstr>4. User Registration</vt:lpstr>
      <vt:lpstr>PowerPoint Presentation</vt:lpstr>
      <vt:lpstr>User Section screenshots</vt:lpstr>
      <vt:lpstr>7.Upload Notes</vt:lpstr>
      <vt:lpstr>                                     9)  All Notes</vt:lpstr>
      <vt:lpstr>10)  Create Notes</vt:lpstr>
      <vt:lpstr>11)  Create Notes Details</vt:lpstr>
      <vt:lpstr>12) Book Search</vt:lpstr>
      <vt:lpstr>13)  Language Translator &amp; Pdf Reader</vt:lpstr>
      <vt:lpstr>Admin Section Screenshots</vt:lpstr>
      <vt:lpstr>16)  Assign to uploaded Notes Status</vt:lpstr>
      <vt:lpstr>17)  Notes Upload Request page: </vt:lpstr>
      <vt:lpstr>18)  Manage Post</vt:lpstr>
      <vt:lpstr>19)  Manage Replies</vt:lpstr>
      <vt:lpstr>Conclusion</vt:lpstr>
      <vt:lpstr>References</vt:lpstr>
      <vt:lpstr>Thank You For Being Here Today  I Really Appreciate That You Took The time  To Be Here And Listen To My presentation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Portal</dc:title>
  <dc:creator>Antima chauhan</dc:creator>
  <cp:lastModifiedBy>Antima chauhan</cp:lastModifiedBy>
  <cp:revision>49</cp:revision>
  <dcterms:created xsi:type="dcterms:W3CDTF">2022-04-26T10:10:23Z</dcterms:created>
  <dcterms:modified xsi:type="dcterms:W3CDTF">2022-06-16T10:50:40Z</dcterms:modified>
</cp:coreProperties>
</file>